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3.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4.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5.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6.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7.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4"/>
    <p:sldMasterId id="2147483710" r:id="rId5"/>
    <p:sldMasterId id="2147483719" r:id="rId6"/>
    <p:sldMasterId id="2147483738" r:id="rId7"/>
    <p:sldMasterId id="2147483752" r:id="rId8"/>
    <p:sldMasterId id="2147483844" r:id="rId9"/>
    <p:sldMasterId id="2147483854" r:id="rId10"/>
    <p:sldMasterId id="2147483874" r:id="rId11"/>
  </p:sldMasterIdLst>
  <p:notesMasterIdLst>
    <p:notesMasterId r:id="rId30"/>
  </p:notesMasterIdLst>
  <p:sldIdLst>
    <p:sldId id="2688" r:id="rId12"/>
    <p:sldId id="1208" r:id="rId13"/>
    <p:sldId id="277" r:id="rId14"/>
    <p:sldId id="261" r:id="rId15"/>
    <p:sldId id="280" r:id="rId16"/>
    <p:sldId id="260" r:id="rId17"/>
    <p:sldId id="256" r:id="rId18"/>
    <p:sldId id="2693" r:id="rId19"/>
    <p:sldId id="2702" r:id="rId20"/>
    <p:sldId id="2699" r:id="rId21"/>
    <p:sldId id="2695" r:id="rId22"/>
    <p:sldId id="2696" r:id="rId23"/>
    <p:sldId id="264" r:id="rId24"/>
    <p:sldId id="2689" r:id="rId25"/>
    <p:sldId id="2690" r:id="rId26"/>
    <p:sldId id="2691" r:id="rId27"/>
    <p:sldId id="2703" r:id="rId28"/>
    <p:sldId id="270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5C9D6D4-5E52-4B4A-9530-31327485588E}">
          <p14:sldIdLst>
            <p14:sldId id="2688"/>
            <p14:sldId id="1208"/>
            <p14:sldId id="277"/>
            <p14:sldId id="261"/>
            <p14:sldId id="280"/>
            <p14:sldId id="260"/>
            <p14:sldId id="256"/>
            <p14:sldId id="2693"/>
            <p14:sldId id="2702"/>
            <p14:sldId id="2699"/>
            <p14:sldId id="2695"/>
            <p14:sldId id="2696"/>
            <p14:sldId id="264"/>
            <p14:sldId id="2689"/>
            <p14:sldId id="2690"/>
            <p14:sldId id="2691"/>
            <p14:sldId id="2703"/>
          </p14:sldIdLst>
        </p14:section>
        <p14:section name="Appendix" id="{18D21352-C287-4748-956E-648A939C26CC}">
          <p14:sldIdLst>
            <p14:sldId id="270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9900"/>
    <a:srgbClr val="3624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249" autoAdjust="0"/>
  </p:normalViewPr>
  <p:slideViewPr>
    <p:cSldViewPr snapToGrid="0">
      <p:cViewPr varScale="1">
        <p:scale>
          <a:sx n="68" d="100"/>
          <a:sy n="68" d="100"/>
        </p:scale>
        <p:origin x="8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 Type="http://schemas.openxmlformats.org/officeDocument/2006/relationships/customXml" Target="../customXml/item3.xml"/><Relationship Id="rId21" Type="http://schemas.openxmlformats.org/officeDocument/2006/relationships/slide" Target="slides/slide10.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notesMaster" Target="notesMasters/notesMaster1.xml"/><Relationship Id="rId8" Type="http://schemas.openxmlformats.org/officeDocument/2006/relationships/slideMaster" Target="slideMasters/slideMaster5.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F52EB49-44D6-442B-A3A8-0982AE6A3DE0}" type="doc">
      <dgm:prSet loTypeId="urn:microsoft.com/office/officeart/2008/layout/LinedList" loCatId="list" qsTypeId="urn:microsoft.com/office/officeart/2005/8/quickstyle/simple1" qsCatId="simple" csTypeId="urn:microsoft.com/office/officeart/2005/8/colors/accent1_3" csCatId="accent1" phldr="1"/>
      <dgm:spPr/>
      <dgm:t>
        <a:bodyPr/>
        <a:lstStyle/>
        <a:p>
          <a:endParaRPr lang="en-US"/>
        </a:p>
      </dgm:t>
    </dgm:pt>
    <dgm:pt modelId="{CFA7BD16-6F6C-463A-9C5F-0AFE1B1C5736}">
      <dgm:prSet custT="1"/>
      <dgm:spPr/>
      <dgm:t>
        <a:bodyPr/>
        <a:lstStyle/>
        <a:p>
          <a:pPr>
            <a:lnSpc>
              <a:spcPct val="100000"/>
            </a:lnSpc>
          </a:pPr>
          <a:r>
            <a:rPr lang="en-US" sz="3100" kern="1200" dirty="0">
              <a:solidFill>
                <a:srgbClr val="4472C4">
                  <a:lumMod val="50000"/>
                </a:srgbClr>
              </a:solidFill>
              <a:latin typeface="Calibri" panose="020F0502020204030204"/>
              <a:ea typeface="+mn-ea"/>
              <a:cs typeface="+mn-cs"/>
            </a:rPr>
            <a:t>Estimation</a:t>
          </a:r>
        </a:p>
      </dgm:t>
    </dgm:pt>
    <dgm:pt modelId="{E9CA01E5-3E5B-4832-9CBD-281321185982}" type="parTrans" cxnId="{1A71E819-1163-428B-AB33-07F4E2284798}">
      <dgm:prSet/>
      <dgm:spPr/>
      <dgm:t>
        <a:bodyPr/>
        <a:lstStyle/>
        <a:p>
          <a:endParaRPr lang="en-US"/>
        </a:p>
      </dgm:t>
    </dgm:pt>
    <dgm:pt modelId="{D392DC44-FDE9-4117-AD66-85469B681274}" type="sibTrans" cxnId="{1A71E819-1163-428B-AB33-07F4E2284798}">
      <dgm:prSet/>
      <dgm:spPr/>
      <dgm:t>
        <a:bodyPr/>
        <a:lstStyle/>
        <a:p>
          <a:endParaRPr lang="en-US"/>
        </a:p>
      </dgm:t>
    </dgm:pt>
    <dgm:pt modelId="{0AB62D2E-AD0F-434F-8FFD-AAF54D44A8E1}">
      <dgm:prSet/>
      <dgm:spPr/>
      <dgm:t>
        <a:bodyPr/>
        <a:lstStyle/>
        <a:p>
          <a:pPr>
            <a:lnSpc>
              <a:spcPct val="100000"/>
            </a:lnSpc>
          </a:pPr>
          <a:r>
            <a:rPr lang="en-US" dirty="0">
              <a:solidFill>
                <a:schemeClr val="accent1">
                  <a:lumMod val="50000"/>
                </a:schemeClr>
              </a:solidFill>
            </a:rPr>
            <a:t>Metrics, Maturity Models &amp; Review</a:t>
          </a:r>
          <a:br>
            <a:rPr lang="en-US" dirty="0"/>
          </a:br>
          <a:endParaRPr lang="en-US" dirty="0"/>
        </a:p>
      </dgm:t>
    </dgm:pt>
    <dgm:pt modelId="{F1F62915-68C1-4C5E-B52B-1A6DF8B31ADA}" type="parTrans" cxnId="{B2C85DAA-E3B7-4A13-BBE8-65A43080B711}">
      <dgm:prSet/>
      <dgm:spPr/>
      <dgm:t>
        <a:bodyPr/>
        <a:lstStyle/>
        <a:p>
          <a:endParaRPr lang="en-US"/>
        </a:p>
      </dgm:t>
    </dgm:pt>
    <dgm:pt modelId="{520BAEAB-1C7C-4C29-8166-0E6EBCD5A755}" type="sibTrans" cxnId="{B2C85DAA-E3B7-4A13-BBE8-65A43080B711}">
      <dgm:prSet/>
      <dgm:spPr/>
      <dgm:t>
        <a:bodyPr/>
        <a:lstStyle/>
        <a:p>
          <a:endParaRPr lang="en-US"/>
        </a:p>
      </dgm:t>
    </dgm:pt>
    <dgm:pt modelId="{80C916B2-42E2-4CBD-BB4A-63F54CCA1813}">
      <dgm:prSet custT="1"/>
      <dgm:spPr/>
      <dgm:t>
        <a:bodyPr/>
        <a:lstStyle/>
        <a:p>
          <a:pPr>
            <a:lnSpc>
              <a:spcPct val="100000"/>
            </a:lnSpc>
          </a:pPr>
          <a:r>
            <a:rPr lang="en-US" sz="3100" kern="1200" dirty="0">
              <a:solidFill>
                <a:srgbClr val="4472C4">
                  <a:lumMod val="50000"/>
                </a:srgbClr>
              </a:solidFill>
              <a:latin typeface="Calibri" panose="020F0502020204030204"/>
              <a:ea typeface="+mn-ea"/>
              <a:cs typeface="+mn-cs"/>
            </a:rPr>
            <a:t>Q &amp; A</a:t>
          </a:r>
        </a:p>
      </dgm:t>
    </dgm:pt>
    <dgm:pt modelId="{1C30D847-B41F-4F2E-848F-EAAEFBC37BB5}" type="parTrans" cxnId="{79E69876-7079-424D-A276-7EF5758C3C9F}">
      <dgm:prSet/>
      <dgm:spPr/>
      <dgm:t>
        <a:bodyPr/>
        <a:lstStyle/>
        <a:p>
          <a:endParaRPr lang="en-US"/>
        </a:p>
      </dgm:t>
    </dgm:pt>
    <dgm:pt modelId="{A4E3A651-08F2-4504-BA10-F180F9F0F65C}" type="sibTrans" cxnId="{79E69876-7079-424D-A276-7EF5758C3C9F}">
      <dgm:prSet/>
      <dgm:spPr/>
      <dgm:t>
        <a:bodyPr/>
        <a:lstStyle/>
        <a:p>
          <a:endParaRPr lang="en-US"/>
        </a:p>
      </dgm:t>
    </dgm:pt>
    <dgm:pt modelId="{8D46B567-0910-4F68-ABD5-9A19D04E79B1}">
      <dgm:prSet custT="1"/>
      <dgm:spPr/>
      <dgm:t>
        <a:bodyPr/>
        <a:lstStyle/>
        <a:p>
          <a:r>
            <a:rPr lang="en-US" sz="3100" kern="1200" dirty="0">
              <a:solidFill>
                <a:srgbClr val="4472C4">
                  <a:lumMod val="50000"/>
                </a:srgbClr>
              </a:solidFill>
              <a:latin typeface="Calibri" panose="020F0502020204030204"/>
              <a:ea typeface="+mn-ea"/>
              <a:cs typeface="+mn-cs"/>
            </a:rPr>
            <a:t>Scrum Ceremonies- Quick Recap</a:t>
          </a:r>
        </a:p>
      </dgm:t>
    </dgm:pt>
    <dgm:pt modelId="{47E9AD4A-5529-47EC-8E18-B44BEC9A12DF}" type="parTrans" cxnId="{88F1F3CB-FD1E-4F4E-A8F8-B75F96966176}">
      <dgm:prSet/>
      <dgm:spPr/>
      <dgm:t>
        <a:bodyPr/>
        <a:lstStyle/>
        <a:p>
          <a:endParaRPr lang="en-US"/>
        </a:p>
      </dgm:t>
    </dgm:pt>
    <dgm:pt modelId="{67F15E56-3AEA-4B1D-B485-F2B5550DF537}" type="sibTrans" cxnId="{88F1F3CB-FD1E-4F4E-A8F8-B75F96966176}">
      <dgm:prSet/>
      <dgm:spPr/>
      <dgm:t>
        <a:bodyPr/>
        <a:lstStyle/>
        <a:p>
          <a:endParaRPr lang="en-US"/>
        </a:p>
      </dgm:t>
    </dgm:pt>
    <dgm:pt modelId="{B6096E70-8046-41A3-BC9E-DB7829F27C29}" type="pres">
      <dgm:prSet presAssocID="{AF52EB49-44D6-442B-A3A8-0982AE6A3DE0}" presName="vert0" presStyleCnt="0">
        <dgm:presLayoutVars>
          <dgm:dir/>
          <dgm:animOne val="branch"/>
          <dgm:animLvl val="lvl"/>
        </dgm:presLayoutVars>
      </dgm:prSet>
      <dgm:spPr/>
    </dgm:pt>
    <dgm:pt modelId="{B0AAA657-D598-452A-B1CB-A1EA13073C3D}" type="pres">
      <dgm:prSet presAssocID="{CFA7BD16-6F6C-463A-9C5F-0AFE1B1C5736}" presName="thickLine" presStyleLbl="alignNode1" presStyleIdx="0" presStyleCnt="4"/>
      <dgm:spPr/>
    </dgm:pt>
    <dgm:pt modelId="{1712E856-788F-4EE6-A1B7-54F1E8A7EB24}" type="pres">
      <dgm:prSet presAssocID="{CFA7BD16-6F6C-463A-9C5F-0AFE1B1C5736}" presName="horz1" presStyleCnt="0"/>
      <dgm:spPr/>
    </dgm:pt>
    <dgm:pt modelId="{73A25377-D4A6-4F24-BE88-D85518083C8C}" type="pres">
      <dgm:prSet presAssocID="{CFA7BD16-6F6C-463A-9C5F-0AFE1B1C5736}" presName="tx1" presStyleLbl="revTx" presStyleIdx="0" presStyleCnt="4"/>
      <dgm:spPr/>
    </dgm:pt>
    <dgm:pt modelId="{E4564922-8FBB-41F9-B504-0F968E440C0C}" type="pres">
      <dgm:prSet presAssocID="{CFA7BD16-6F6C-463A-9C5F-0AFE1B1C5736}" presName="vert1" presStyleCnt="0"/>
      <dgm:spPr/>
    </dgm:pt>
    <dgm:pt modelId="{46FBD1A8-76F8-415E-801C-E0EB18DE8E73}" type="pres">
      <dgm:prSet presAssocID="{0AB62D2E-AD0F-434F-8FFD-AAF54D44A8E1}" presName="thickLine" presStyleLbl="alignNode1" presStyleIdx="1" presStyleCnt="4"/>
      <dgm:spPr/>
    </dgm:pt>
    <dgm:pt modelId="{C76CD0B0-3E82-4958-A1EB-AFE81AF92B03}" type="pres">
      <dgm:prSet presAssocID="{0AB62D2E-AD0F-434F-8FFD-AAF54D44A8E1}" presName="horz1" presStyleCnt="0"/>
      <dgm:spPr/>
    </dgm:pt>
    <dgm:pt modelId="{3A6381AD-AECE-4FEC-9976-AC8B9A4D6F7A}" type="pres">
      <dgm:prSet presAssocID="{0AB62D2E-AD0F-434F-8FFD-AAF54D44A8E1}" presName="tx1" presStyleLbl="revTx" presStyleIdx="1" presStyleCnt="4"/>
      <dgm:spPr/>
    </dgm:pt>
    <dgm:pt modelId="{44FF6ED7-21F9-4CAE-8F14-B8D3092E99F1}" type="pres">
      <dgm:prSet presAssocID="{0AB62D2E-AD0F-434F-8FFD-AAF54D44A8E1}" presName="vert1" presStyleCnt="0"/>
      <dgm:spPr/>
    </dgm:pt>
    <dgm:pt modelId="{4BE26462-1DB0-45C1-B973-DBCFA3900610}" type="pres">
      <dgm:prSet presAssocID="{8D46B567-0910-4F68-ABD5-9A19D04E79B1}" presName="thickLine" presStyleLbl="alignNode1" presStyleIdx="2" presStyleCnt="4"/>
      <dgm:spPr/>
    </dgm:pt>
    <dgm:pt modelId="{FD5EA0AD-B11D-4928-8F01-6C2EA8F5DC5C}" type="pres">
      <dgm:prSet presAssocID="{8D46B567-0910-4F68-ABD5-9A19D04E79B1}" presName="horz1" presStyleCnt="0"/>
      <dgm:spPr/>
    </dgm:pt>
    <dgm:pt modelId="{E2795614-50FB-450F-98B0-B518B480A1EE}" type="pres">
      <dgm:prSet presAssocID="{8D46B567-0910-4F68-ABD5-9A19D04E79B1}" presName="tx1" presStyleLbl="revTx" presStyleIdx="2" presStyleCnt="4"/>
      <dgm:spPr/>
    </dgm:pt>
    <dgm:pt modelId="{69607582-5370-4137-9B6D-4317AD4C8016}" type="pres">
      <dgm:prSet presAssocID="{8D46B567-0910-4F68-ABD5-9A19D04E79B1}" presName="vert1" presStyleCnt="0"/>
      <dgm:spPr/>
    </dgm:pt>
    <dgm:pt modelId="{01484E21-9BB9-468C-AEDF-B3AE9ED8A9F6}" type="pres">
      <dgm:prSet presAssocID="{80C916B2-42E2-4CBD-BB4A-63F54CCA1813}" presName="thickLine" presStyleLbl="alignNode1" presStyleIdx="3" presStyleCnt="4"/>
      <dgm:spPr/>
    </dgm:pt>
    <dgm:pt modelId="{7D687247-F022-44A9-BBBC-F18DA9323D6A}" type="pres">
      <dgm:prSet presAssocID="{80C916B2-42E2-4CBD-BB4A-63F54CCA1813}" presName="horz1" presStyleCnt="0"/>
      <dgm:spPr/>
    </dgm:pt>
    <dgm:pt modelId="{4B451B48-053C-419A-8BC3-9F7AAD6C7779}" type="pres">
      <dgm:prSet presAssocID="{80C916B2-42E2-4CBD-BB4A-63F54CCA1813}" presName="tx1" presStyleLbl="revTx" presStyleIdx="3" presStyleCnt="4"/>
      <dgm:spPr/>
    </dgm:pt>
    <dgm:pt modelId="{2185BC8D-2A03-4E20-9DC5-6EBDC98EB1E1}" type="pres">
      <dgm:prSet presAssocID="{80C916B2-42E2-4CBD-BB4A-63F54CCA1813}" presName="vert1" presStyleCnt="0"/>
      <dgm:spPr/>
    </dgm:pt>
  </dgm:ptLst>
  <dgm:cxnLst>
    <dgm:cxn modelId="{1A71E819-1163-428B-AB33-07F4E2284798}" srcId="{AF52EB49-44D6-442B-A3A8-0982AE6A3DE0}" destId="{CFA7BD16-6F6C-463A-9C5F-0AFE1B1C5736}" srcOrd="0" destOrd="0" parTransId="{E9CA01E5-3E5B-4832-9CBD-281321185982}" sibTransId="{D392DC44-FDE9-4117-AD66-85469B681274}"/>
    <dgm:cxn modelId="{79E69876-7079-424D-A276-7EF5758C3C9F}" srcId="{AF52EB49-44D6-442B-A3A8-0982AE6A3DE0}" destId="{80C916B2-42E2-4CBD-BB4A-63F54CCA1813}" srcOrd="3" destOrd="0" parTransId="{1C30D847-B41F-4F2E-848F-EAAEFBC37BB5}" sibTransId="{A4E3A651-08F2-4504-BA10-F180F9F0F65C}"/>
    <dgm:cxn modelId="{6FEDD97C-EE3E-4534-8A60-CF00A6938593}" type="presOf" srcId="{CFA7BD16-6F6C-463A-9C5F-0AFE1B1C5736}" destId="{73A25377-D4A6-4F24-BE88-D85518083C8C}" srcOrd="0" destOrd="0" presId="urn:microsoft.com/office/officeart/2008/layout/LinedList"/>
    <dgm:cxn modelId="{BE8B0A84-7DDF-4D6E-8C8A-4410E7BB3696}" type="presOf" srcId="{AF52EB49-44D6-442B-A3A8-0982AE6A3DE0}" destId="{B6096E70-8046-41A3-BC9E-DB7829F27C29}" srcOrd="0" destOrd="0" presId="urn:microsoft.com/office/officeart/2008/layout/LinedList"/>
    <dgm:cxn modelId="{085D0794-C1DB-48D9-B488-AD05D362507A}" type="presOf" srcId="{80C916B2-42E2-4CBD-BB4A-63F54CCA1813}" destId="{4B451B48-053C-419A-8BC3-9F7AAD6C7779}" srcOrd="0" destOrd="0" presId="urn:microsoft.com/office/officeart/2008/layout/LinedList"/>
    <dgm:cxn modelId="{B2C85DAA-E3B7-4A13-BBE8-65A43080B711}" srcId="{AF52EB49-44D6-442B-A3A8-0982AE6A3DE0}" destId="{0AB62D2E-AD0F-434F-8FFD-AAF54D44A8E1}" srcOrd="1" destOrd="0" parTransId="{F1F62915-68C1-4C5E-B52B-1A6DF8B31ADA}" sibTransId="{520BAEAB-1C7C-4C29-8166-0E6EBCD5A755}"/>
    <dgm:cxn modelId="{88F1F3CB-FD1E-4F4E-A8F8-B75F96966176}" srcId="{AF52EB49-44D6-442B-A3A8-0982AE6A3DE0}" destId="{8D46B567-0910-4F68-ABD5-9A19D04E79B1}" srcOrd="2" destOrd="0" parTransId="{47E9AD4A-5529-47EC-8E18-B44BEC9A12DF}" sibTransId="{67F15E56-3AEA-4B1D-B485-F2B5550DF537}"/>
    <dgm:cxn modelId="{375D2FDC-594F-4E2F-905B-F76CC68483BA}" type="presOf" srcId="{0AB62D2E-AD0F-434F-8FFD-AAF54D44A8E1}" destId="{3A6381AD-AECE-4FEC-9976-AC8B9A4D6F7A}" srcOrd="0" destOrd="0" presId="urn:microsoft.com/office/officeart/2008/layout/LinedList"/>
    <dgm:cxn modelId="{78A94FF9-FA31-403E-B2A8-DF9E0CED8D50}" type="presOf" srcId="{8D46B567-0910-4F68-ABD5-9A19D04E79B1}" destId="{E2795614-50FB-450F-98B0-B518B480A1EE}" srcOrd="0" destOrd="0" presId="urn:microsoft.com/office/officeart/2008/layout/LinedList"/>
    <dgm:cxn modelId="{AE78760E-5D53-4BAC-BC09-BF086772EEC0}" type="presParOf" srcId="{B6096E70-8046-41A3-BC9E-DB7829F27C29}" destId="{B0AAA657-D598-452A-B1CB-A1EA13073C3D}" srcOrd="0" destOrd="0" presId="urn:microsoft.com/office/officeart/2008/layout/LinedList"/>
    <dgm:cxn modelId="{27EE3445-D364-475A-A7CB-8D28F4D56713}" type="presParOf" srcId="{B6096E70-8046-41A3-BC9E-DB7829F27C29}" destId="{1712E856-788F-4EE6-A1B7-54F1E8A7EB24}" srcOrd="1" destOrd="0" presId="urn:microsoft.com/office/officeart/2008/layout/LinedList"/>
    <dgm:cxn modelId="{87597AD7-192D-4BD8-B31A-B15902A1F21A}" type="presParOf" srcId="{1712E856-788F-4EE6-A1B7-54F1E8A7EB24}" destId="{73A25377-D4A6-4F24-BE88-D85518083C8C}" srcOrd="0" destOrd="0" presId="urn:microsoft.com/office/officeart/2008/layout/LinedList"/>
    <dgm:cxn modelId="{F4F269D2-11FC-405D-BDC5-A8A0B02686F1}" type="presParOf" srcId="{1712E856-788F-4EE6-A1B7-54F1E8A7EB24}" destId="{E4564922-8FBB-41F9-B504-0F968E440C0C}" srcOrd="1" destOrd="0" presId="urn:microsoft.com/office/officeart/2008/layout/LinedList"/>
    <dgm:cxn modelId="{BA550484-6638-4C31-9883-ED61CD558A20}" type="presParOf" srcId="{B6096E70-8046-41A3-BC9E-DB7829F27C29}" destId="{46FBD1A8-76F8-415E-801C-E0EB18DE8E73}" srcOrd="2" destOrd="0" presId="urn:microsoft.com/office/officeart/2008/layout/LinedList"/>
    <dgm:cxn modelId="{3B2C5291-FCF1-4209-817D-582F83B05F0E}" type="presParOf" srcId="{B6096E70-8046-41A3-BC9E-DB7829F27C29}" destId="{C76CD0B0-3E82-4958-A1EB-AFE81AF92B03}" srcOrd="3" destOrd="0" presId="urn:microsoft.com/office/officeart/2008/layout/LinedList"/>
    <dgm:cxn modelId="{2271C3B8-C18A-4927-92F5-15793C92694F}" type="presParOf" srcId="{C76CD0B0-3E82-4958-A1EB-AFE81AF92B03}" destId="{3A6381AD-AECE-4FEC-9976-AC8B9A4D6F7A}" srcOrd="0" destOrd="0" presId="urn:microsoft.com/office/officeart/2008/layout/LinedList"/>
    <dgm:cxn modelId="{31CC6715-81AB-4DCB-9F8A-4C97DE222C04}" type="presParOf" srcId="{C76CD0B0-3E82-4958-A1EB-AFE81AF92B03}" destId="{44FF6ED7-21F9-4CAE-8F14-B8D3092E99F1}" srcOrd="1" destOrd="0" presId="urn:microsoft.com/office/officeart/2008/layout/LinedList"/>
    <dgm:cxn modelId="{5281B99D-FA08-44CF-AA6B-D681A86E8071}" type="presParOf" srcId="{B6096E70-8046-41A3-BC9E-DB7829F27C29}" destId="{4BE26462-1DB0-45C1-B973-DBCFA3900610}" srcOrd="4" destOrd="0" presId="urn:microsoft.com/office/officeart/2008/layout/LinedList"/>
    <dgm:cxn modelId="{76ECB047-7832-4599-A3F1-B6BEFD76137E}" type="presParOf" srcId="{B6096E70-8046-41A3-BC9E-DB7829F27C29}" destId="{FD5EA0AD-B11D-4928-8F01-6C2EA8F5DC5C}" srcOrd="5" destOrd="0" presId="urn:microsoft.com/office/officeart/2008/layout/LinedList"/>
    <dgm:cxn modelId="{0D9E26D7-F983-4E66-9322-B28A8172C146}" type="presParOf" srcId="{FD5EA0AD-B11D-4928-8F01-6C2EA8F5DC5C}" destId="{E2795614-50FB-450F-98B0-B518B480A1EE}" srcOrd="0" destOrd="0" presId="urn:microsoft.com/office/officeart/2008/layout/LinedList"/>
    <dgm:cxn modelId="{30634F9C-0942-4EB5-A780-088CFB302381}" type="presParOf" srcId="{FD5EA0AD-B11D-4928-8F01-6C2EA8F5DC5C}" destId="{69607582-5370-4137-9B6D-4317AD4C8016}" srcOrd="1" destOrd="0" presId="urn:microsoft.com/office/officeart/2008/layout/LinedList"/>
    <dgm:cxn modelId="{70FEDE88-DAE8-410D-8077-B6772092703A}" type="presParOf" srcId="{B6096E70-8046-41A3-BC9E-DB7829F27C29}" destId="{01484E21-9BB9-468C-AEDF-B3AE9ED8A9F6}" srcOrd="6" destOrd="0" presId="urn:microsoft.com/office/officeart/2008/layout/LinedList"/>
    <dgm:cxn modelId="{5468E24D-1C0C-4929-A0CE-7ECDC775E806}" type="presParOf" srcId="{B6096E70-8046-41A3-BC9E-DB7829F27C29}" destId="{7D687247-F022-44A9-BBBC-F18DA9323D6A}" srcOrd="7" destOrd="0" presId="urn:microsoft.com/office/officeart/2008/layout/LinedList"/>
    <dgm:cxn modelId="{6EBFE0D9-A603-4980-84E0-461F53D2D225}" type="presParOf" srcId="{7D687247-F022-44A9-BBBC-F18DA9323D6A}" destId="{4B451B48-053C-419A-8BC3-9F7AAD6C7779}" srcOrd="0" destOrd="0" presId="urn:microsoft.com/office/officeart/2008/layout/LinedList"/>
    <dgm:cxn modelId="{18427D17-BBE7-4751-B065-2003985E73A8}" type="presParOf" srcId="{7D687247-F022-44A9-BBBC-F18DA9323D6A}" destId="{2185BC8D-2A03-4E20-9DC5-6EBDC98EB1E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AAA657-D598-452A-B1CB-A1EA13073C3D}">
      <dsp:nvSpPr>
        <dsp:cNvPr id="0" name=""/>
        <dsp:cNvSpPr/>
      </dsp:nvSpPr>
      <dsp:spPr>
        <a:xfrm>
          <a:off x="0" y="0"/>
          <a:ext cx="6904037" cy="0"/>
        </a:xfrm>
        <a:prstGeom prst="line">
          <a:avLst/>
        </a:prstGeom>
        <a:solidFill>
          <a:schemeClr val="accent1">
            <a:shade val="80000"/>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A25377-D4A6-4F24-BE88-D85518083C8C}">
      <dsp:nvSpPr>
        <dsp:cNvPr id="0" name=""/>
        <dsp:cNvSpPr/>
      </dsp:nvSpPr>
      <dsp:spPr>
        <a:xfrm>
          <a:off x="0" y="0"/>
          <a:ext cx="6904037" cy="12072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100000"/>
            </a:lnSpc>
            <a:spcBef>
              <a:spcPct val="0"/>
            </a:spcBef>
            <a:spcAft>
              <a:spcPct val="35000"/>
            </a:spcAft>
            <a:buNone/>
          </a:pPr>
          <a:r>
            <a:rPr lang="en-US" sz="3100" kern="1200" dirty="0">
              <a:solidFill>
                <a:srgbClr val="4472C4">
                  <a:lumMod val="50000"/>
                </a:srgbClr>
              </a:solidFill>
              <a:latin typeface="Calibri" panose="020F0502020204030204"/>
              <a:ea typeface="+mn-ea"/>
              <a:cs typeface="+mn-cs"/>
            </a:rPr>
            <a:t>Estimation</a:t>
          </a:r>
        </a:p>
      </dsp:txBody>
      <dsp:txXfrm>
        <a:off x="0" y="0"/>
        <a:ext cx="6904037" cy="1207293"/>
      </dsp:txXfrm>
    </dsp:sp>
    <dsp:sp modelId="{46FBD1A8-76F8-415E-801C-E0EB18DE8E73}">
      <dsp:nvSpPr>
        <dsp:cNvPr id="0" name=""/>
        <dsp:cNvSpPr/>
      </dsp:nvSpPr>
      <dsp:spPr>
        <a:xfrm>
          <a:off x="0" y="1207293"/>
          <a:ext cx="6904037" cy="0"/>
        </a:xfrm>
        <a:prstGeom prst="line">
          <a:avLst/>
        </a:prstGeom>
        <a:solidFill>
          <a:schemeClr val="accent1">
            <a:shade val="80000"/>
            <a:hueOff val="116428"/>
            <a:satOff val="-2085"/>
            <a:lumOff val="8862"/>
            <a:alphaOff val="0"/>
          </a:schemeClr>
        </a:solidFill>
        <a:ln w="12700" cap="flat" cmpd="sng" algn="ctr">
          <a:solidFill>
            <a:schemeClr val="accent1">
              <a:shade val="80000"/>
              <a:hueOff val="116428"/>
              <a:satOff val="-2085"/>
              <a:lumOff val="886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6381AD-AECE-4FEC-9976-AC8B9A4D6F7A}">
      <dsp:nvSpPr>
        <dsp:cNvPr id="0" name=""/>
        <dsp:cNvSpPr/>
      </dsp:nvSpPr>
      <dsp:spPr>
        <a:xfrm>
          <a:off x="0" y="1207293"/>
          <a:ext cx="6904037" cy="12072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100000"/>
            </a:lnSpc>
            <a:spcBef>
              <a:spcPct val="0"/>
            </a:spcBef>
            <a:spcAft>
              <a:spcPct val="35000"/>
            </a:spcAft>
            <a:buNone/>
          </a:pPr>
          <a:r>
            <a:rPr lang="en-US" sz="3100" kern="1200" dirty="0">
              <a:solidFill>
                <a:schemeClr val="accent1">
                  <a:lumMod val="50000"/>
                </a:schemeClr>
              </a:solidFill>
            </a:rPr>
            <a:t>Metrics, Maturity Models &amp; Review</a:t>
          </a:r>
          <a:br>
            <a:rPr lang="en-US" sz="3100" kern="1200" dirty="0"/>
          </a:br>
          <a:endParaRPr lang="en-US" sz="3100" kern="1200" dirty="0"/>
        </a:p>
      </dsp:txBody>
      <dsp:txXfrm>
        <a:off x="0" y="1207293"/>
        <a:ext cx="6904037" cy="1207293"/>
      </dsp:txXfrm>
    </dsp:sp>
    <dsp:sp modelId="{4BE26462-1DB0-45C1-B973-DBCFA3900610}">
      <dsp:nvSpPr>
        <dsp:cNvPr id="0" name=""/>
        <dsp:cNvSpPr/>
      </dsp:nvSpPr>
      <dsp:spPr>
        <a:xfrm>
          <a:off x="0" y="2414587"/>
          <a:ext cx="6904037" cy="0"/>
        </a:xfrm>
        <a:prstGeom prst="line">
          <a:avLst/>
        </a:prstGeom>
        <a:solidFill>
          <a:schemeClr val="accent1">
            <a:shade val="80000"/>
            <a:hueOff val="232855"/>
            <a:satOff val="-4171"/>
            <a:lumOff val="17723"/>
            <a:alphaOff val="0"/>
          </a:schemeClr>
        </a:solidFill>
        <a:ln w="12700" cap="flat" cmpd="sng" algn="ctr">
          <a:solidFill>
            <a:schemeClr val="accent1">
              <a:shade val="80000"/>
              <a:hueOff val="232855"/>
              <a:satOff val="-4171"/>
              <a:lumOff val="1772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795614-50FB-450F-98B0-B518B480A1EE}">
      <dsp:nvSpPr>
        <dsp:cNvPr id="0" name=""/>
        <dsp:cNvSpPr/>
      </dsp:nvSpPr>
      <dsp:spPr>
        <a:xfrm>
          <a:off x="0" y="2414587"/>
          <a:ext cx="6904037" cy="12072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solidFill>
                <a:srgbClr val="4472C4">
                  <a:lumMod val="50000"/>
                </a:srgbClr>
              </a:solidFill>
              <a:latin typeface="Calibri" panose="020F0502020204030204"/>
              <a:ea typeface="+mn-ea"/>
              <a:cs typeface="+mn-cs"/>
            </a:rPr>
            <a:t>Scrum Ceremonies- Quick Recap</a:t>
          </a:r>
        </a:p>
      </dsp:txBody>
      <dsp:txXfrm>
        <a:off x="0" y="2414587"/>
        <a:ext cx="6904037" cy="1207293"/>
      </dsp:txXfrm>
    </dsp:sp>
    <dsp:sp modelId="{01484E21-9BB9-468C-AEDF-B3AE9ED8A9F6}">
      <dsp:nvSpPr>
        <dsp:cNvPr id="0" name=""/>
        <dsp:cNvSpPr/>
      </dsp:nvSpPr>
      <dsp:spPr>
        <a:xfrm>
          <a:off x="0" y="3621881"/>
          <a:ext cx="6904037" cy="0"/>
        </a:xfrm>
        <a:prstGeom prst="line">
          <a:avLst/>
        </a:prstGeom>
        <a:solidFill>
          <a:schemeClr val="accent1">
            <a:shade val="80000"/>
            <a:hueOff val="349283"/>
            <a:satOff val="-6256"/>
            <a:lumOff val="26585"/>
            <a:alphaOff val="0"/>
          </a:schemeClr>
        </a:solidFill>
        <a:ln w="12700" cap="flat" cmpd="sng" algn="ctr">
          <a:solidFill>
            <a:schemeClr val="accent1">
              <a:shade val="80000"/>
              <a:hueOff val="349283"/>
              <a:satOff val="-6256"/>
              <a:lumOff val="2658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B451B48-053C-419A-8BC3-9F7AAD6C7779}">
      <dsp:nvSpPr>
        <dsp:cNvPr id="0" name=""/>
        <dsp:cNvSpPr/>
      </dsp:nvSpPr>
      <dsp:spPr>
        <a:xfrm>
          <a:off x="0" y="3621881"/>
          <a:ext cx="6904037" cy="12072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100000"/>
            </a:lnSpc>
            <a:spcBef>
              <a:spcPct val="0"/>
            </a:spcBef>
            <a:spcAft>
              <a:spcPct val="35000"/>
            </a:spcAft>
            <a:buNone/>
          </a:pPr>
          <a:r>
            <a:rPr lang="en-US" sz="3100" kern="1200" dirty="0">
              <a:solidFill>
                <a:srgbClr val="4472C4">
                  <a:lumMod val="50000"/>
                </a:srgbClr>
              </a:solidFill>
              <a:latin typeface="Calibri" panose="020F0502020204030204"/>
              <a:ea typeface="+mn-ea"/>
              <a:cs typeface="+mn-cs"/>
            </a:rPr>
            <a:t>Q &amp; A</a:t>
          </a:r>
        </a:p>
      </dsp:txBody>
      <dsp:txXfrm>
        <a:off x="0" y="3621881"/>
        <a:ext cx="6904037" cy="120729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5.png>
</file>

<file path=ppt/media/image6.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C99D9F-27EC-40FF-9938-A782EF1F3C80}" type="datetimeFigureOut">
              <a:rPr lang="en-US" smtClean="0"/>
              <a:t>12/5/2019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24976B-F75D-44CB-A56D-690A8BB452EB}" type="slidenum">
              <a:rPr lang="en-US" smtClean="0"/>
              <a:t>‹#›</a:t>
            </a:fld>
            <a:endParaRPr lang="en-US"/>
          </a:p>
        </p:txBody>
      </p:sp>
    </p:spTree>
    <p:extLst>
      <p:ext uri="{BB962C8B-B14F-4D97-AF65-F5344CB8AC3E}">
        <p14:creationId xmlns:p14="http://schemas.microsoft.com/office/powerpoint/2010/main" val="232523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can talk about examples for volume / complexity/ Knowledge/ Uncertainty: what happens when estimations are not done and how it will be helpful if estimations are done</a:t>
            </a:r>
          </a:p>
        </p:txBody>
      </p:sp>
      <p:sp>
        <p:nvSpPr>
          <p:cNvPr id="4" name="Slide Number Placeholder 3"/>
          <p:cNvSpPr>
            <a:spLocks noGrp="1"/>
          </p:cNvSpPr>
          <p:nvPr>
            <p:ph type="sldNum" sz="quarter" idx="5"/>
          </p:nvPr>
        </p:nvSpPr>
        <p:spPr/>
        <p:txBody>
          <a:bodyPr/>
          <a:lstStyle/>
          <a:p>
            <a:fld id="{EF24976B-F75D-44CB-A56D-690A8BB452EB}" type="slidenum">
              <a:rPr lang="en-US" smtClean="0"/>
              <a:t>3</a:t>
            </a:fld>
            <a:endParaRPr lang="en-US"/>
          </a:p>
        </p:txBody>
      </p:sp>
    </p:spTree>
    <p:extLst>
      <p:ext uri="{BB962C8B-B14F-4D97-AF65-F5344CB8AC3E}">
        <p14:creationId xmlns:p14="http://schemas.microsoft.com/office/powerpoint/2010/main" val="488017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24976B-F75D-44CB-A56D-690A8BB452EB}" type="slidenum">
              <a:rPr lang="en-US" smtClean="0"/>
              <a:t>15</a:t>
            </a:fld>
            <a:endParaRPr lang="en-US"/>
          </a:p>
        </p:txBody>
      </p:sp>
    </p:spTree>
    <p:extLst>
      <p:ext uri="{BB962C8B-B14F-4D97-AF65-F5344CB8AC3E}">
        <p14:creationId xmlns:p14="http://schemas.microsoft.com/office/powerpoint/2010/main" val="3452104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F24976B-F75D-44CB-A56D-690A8BB452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0519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F24976B-F75D-44CB-A56D-690A8BB452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402759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F24976B-F75D-44CB-A56D-690A8BB452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03629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10.emf"/></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9.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0.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Master" Target="../slideMasters/slideMaster7.xml"/><Relationship Id="rId4" Type="http://schemas.openxmlformats.org/officeDocument/2006/relationships/image" Target="../media/image28.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OC Slide">
    <p:spTree>
      <p:nvGrpSpPr>
        <p:cNvPr id="1" name=""/>
        <p:cNvGrpSpPr/>
        <p:nvPr/>
      </p:nvGrpSpPr>
      <p:grpSpPr>
        <a:xfrm>
          <a:off x="0" y="0"/>
          <a:ext cx="0" cy="0"/>
          <a:chOff x="0" y="0"/>
          <a:chExt cx="0" cy="0"/>
        </a:xfrm>
      </p:grpSpPr>
      <p:grpSp>
        <p:nvGrpSpPr>
          <p:cNvPr id="18" name="Group 17"/>
          <p:cNvGrpSpPr/>
          <p:nvPr/>
        </p:nvGrpSpPr>
        <p:grpSpPr>
          <a:xfrm>
            <a:off x="3867150" y="1049696"/>
            <a:ext cx="8015134" cy="680237"/>
            <a:chOff x="3492253" y="1182489"/>
            <a:chExt cx="7681269" cy="1181569"/>
          </a:xfrm>
        </p:grpSpPr>
        <p:sp>
          <p:nvSpPr>
            <p:cNvPr id="20" name="Rectangle 19"/>
            <p:cNvSpPr/>
            <p:nvPr/>
          </p:nvSpPr>
          <p:spPr>
            <a:xfrm>
              <a:off x="3492253" y="1182489"/>
              <a:ext cx="7681269" cy="1181569"/>
            </a:xfrm>
            <a:prstGeom prst="rect">
              <a:avLst/>
            </a:prstGeom>
            <a:solidFill>
              <a:schemeClr val="bg1"/>
            </a:solidFill>
            <a:ln>
              <a:noFill/>
            </a:ln>
            <a:effectLst>
              <a:outerShdw blurRad="381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0" i="0">
                <a:latin typeface="Avenir Roman" charset="0"/>
                <a:ea typeface="Avenir Roman" charset="0"/>
                <a:cs typeface="Avenir Roman" charset="0"/>
              </a:endParaRPr>
            </a:p>
          </p:txBody>
        </p:sp>
        <p:cxnSp>
          <p:nvCxnSpPr>
            <p:cNvPr id="21" name="Straight Connector 20"/>
            <p:cNvCxnSpPr/>
            <p:nvPr/>
          </p:nvCxnSpPr>
          <p:spPr>
            <a:xfrm>
              <a:off x="4845524" y="1214905"/>
              <a:ext cx="63279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3" name="Title 3"/>
            <p:cNvSpPr txBox="1">
              <a:spLocks/>
            </p:cNvSpPr>
            <p:nvPr/>
          </p:nvSpPr>
          <p:spPr>
            <a:xfrm>
              <a:off x="3679043" y="1384559"/>
              <a:ext cx="1166481" cy="433683"/>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2000" b="0" i="0">
                  <a:solidFill>
                    <a:schemeClr val="tx1">
                      <a:alpha val="30000"/>
                    </a:schemeClr>
                  </a:solidFill>
                  <a:latin typeface="Avenir Roman" charset="0"/>
                  <a:ea typeface="Avenir Roman" charset="0"/>
                  <a:cs typeface="Avenir Roman" charset="0"/>
                </a:rPr>
                <a:t>01</a:t>
              </a:r>
            </a:p>
          </p:txBody>
        </p:sp>
      </p:grpSp>
      <p:sp>
        <p:nvSpPr>
          <p:cNvPr id="4" name="Text Placeholder 3"/>
          <p:cNvSpPr>
            <a:spLocks noGrp="1"/>
          </p:cNvSpPr>
          <p:nvPr>
            <p:ph type="body" sz="quarter" idx="10"/>
          </p:nvPr>
        </p:nvSpPr>
        <p:spPr>
          <a:xfrm>
            <a:off x="5279241" y="1165505"/>
            <a:ext cx="6071018" cy="488950"/>
          </a:xfrm>
          <a:prstGeom prst="rect">
            <a:avLst/>
          </a:prstGeom>
        </p:spPr>
        <p:txBody>
          <a:bodyPr/>
          <a:lstStyle>
            <a:lvl1pPr marL="0" indent="0">
              <a:buFontTx/>
              <a:buNone/>
              <a:defRPr lang="en-US" sz="1600" b="0" i="0" kern="1200" dirty="0" smtClean="0">
                <a:solidFill>
                  <a:schemeClr val="bg2">
                    <a:lumMod val="50000"/>
                  </a:schemeClr>
                </a:solidFill>
                <a:latin typeface="Avenir Roman" charset="0"/>
                <a:ea typeface="Avenir Roman" charset="0"/>
                <a:cs typeface="Avenir Roman" charset="0"/>
              </a:defRPr>
            </a:lvl1pPr>
          </a:lstStyle>
          <a:p>
            <a:pPr lvl="0"/>
            <a:r>
              <a:rPr lang="en-US"/>
              <a:t>Click to edit Master text styles</a:t>
            </a:r>
          </a:p>
        </p:txBody>
      </p:sp>
      <p:grpSp>
        <p:nvGrpSpPr>
          <p:cNvPr id="55" name="Group 54"/>
          <p:cNvGrpSpPr/>
          <p:nvPr/>
        </p:nvGrpSpPr>
        <p:grpSpPr>
          <a:xfrm>
            <a:off x="3867150" y="1882333"/>
            <a:ext cx="8015134" cy="680237"/>
            <a:chOff x="3492253" y="1182489"/>
            <a:chExt cx="7681269" cy="1181569"/>
          </a:xfrm>
        </p:grpSpPr>
        <p:sp>
          <p:nvSpPr>
            <p:cNvPr id="56" name="Rectangle 55"/>
            <p:cNvSpPr/>
            <p:nvPr/>
          </p:nvSpPr>
          <p:spPr>
            <a:xfrm>
              <a:off x="3492253" y="1182489"/>
              <a:ext cx="7681269" cy="1181569"/>
            </a:xfrm>
            <a:prstGeom prst="rect">
              <a:avLst/>
            </a:prstGeom>
            <a:solidFill>
              <a:schemeClr val="bg1"/>
            </a:solidFill>
            <a:ln>
              <a:noFill/>
            </a:ln>
            <a:effectLst>
              <a:outerShdw blurRad="381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0" i="0">
                <a:latin typeface="Avenir Roman" charset="0"/>
                <a:ea typeface="Avenir Roman" charset="0"/>
                <a:cs typeface="Avenir Roman" charset="0"/>
              </a:endParaRPr>
            </a:p>
          </p:txBody>
        </p:sp>
        <p:cxnSp>
          <p:nvCxnSpPr>
            <p:cNvPr id="57" name="Straight Connector 56"/>
            <p:cNvCxnSpPr/>
            <p:nvPr/>
          </p:nvCxnSpPr>
          <p:spPr>
            <a:xfrm>
              <a:off x="4845524" y="1214905"/>
              <a:ext cx="63279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8" name="Title 3"/>
            <p:cNvSpPr txBox="1">
              <a:spLocks/>
            </p:cNvSpPr>
            <p:nvPr/>
          </p:nvSpPr>
          <p:spPr>
            <a:xfrm>
              <a:off x="3679043" y="1384559"/>
              <a:ext cx="1166481"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2000" b="0" i="0">
                  <a:solidFill>
                    <a:schemeClr val="tx1">
                      <a:alpha val="30000"/>
                    </a:schemeClr>
                  </a:solidFill>
                  <a:latin typeface="Avenir Roman" charset="0"/>
                  <a:ea typeface="Avenir Roman" charset="0"/>
                  <a:cs typeface="Avenir Roman" charset="0"/>
                </a:rPr>
                <a:t>02</a:t>
              </a:r>
            </a:p>
          </p:txBody>
        </p:sp>
      </p:grpSp>
      <p:sp>
        <p:nvSpPr>
          <p:cNvPr id="59" name="Text Placeholder 3"/>
          <p:cNvSpPr>
            <a:spLocks noGrp="1"/>
          </p:cNvSpPr>
          <p:nvPr>
            <p:ph type="body" sz="quarter" idx="11"/>
          </p:nvPr>
        </p:nvSpPr>
        <p:spPr>
          <a:xfrm>
            <a:off x="5279241" y="1998142"/>
            <a:ext cx="6071018" cy="488950"/>
          </a:xfrm>
          <a:prstGeom prst="rect">
            <a:avLst/>
          </a:prstGeom>
        </p:spPr>
        <p:txBody>
          <a:bodyPr/>
          <a:lstStyle>
            <a:lvl1pPr marL="0" indent="0">
              <a:buFontTx/>
              <a:buNone/>
              <a:defRPr lang="en-US" sz="1600" b="0" i="0" kern="1200" dirty="0" smtClean="0">
                <a:solidFill>
                  <a:schemeClr val="bg2">
                    <a:lumMod val="50000"/>
                  </a:schemeClr>
                </a:solidFill>
                <a:latin typeface="Avenir Roman" charset="0"/>
                <a:ea typeface="Avenir Roman" charset="0"/>
                <a:cs typeface="Avenir Roman" charset="0"/>
              </a:defRPr>
            </a:lvl1pPr>
          </a:lstStyle>
          <a:p>
            <a:pPr lvl="0"/>
            <a:r>
              <a:rPr lang="en-US"/>
              <a:t>Click to edit Master text styles</a:t>
            </a:r>
          </a:p>
        </p:txBody>
      </p:sp>
      <p:grpSp>
        <p:nvGrpSpPr>
          <p:cNvPr id="60" name="Group 59"/>
          <p:cNvGrpSpPr/>
          <p:nvPr/>
        </p:nvGrpSpPr>
        <p:grpSpPr>
          <a:xfrm>
            <a:off x="3867150" y="2714970"/>
            <a:ext cx="8015134" cy="680237"/>
            <a:chOff x="3492253" y="1182489"/>
            <a:chExt cx="7681269" cy="1181569"/>
          </a:xfrm>
        </p:grpSpPr>
        <p:sp>
          <p:nvSpPr>
            <p:cNvPr id="61" name="Rectangle 60"/>
            <p:cNvSpPr/>
            <p:nvPr/>
          </p:nvSpPr>
          <p:spPr>
            <a:xfrm>
              <a:off x="3492253" y="1182489"/>
              <a:ext cx="7681269" cy="1181569"/>
            </a:xfrm>
            <a:prstGeom prst="rect">
              <a:avLst/>
            </a:prstGeom>
            <a:solidFill>
              <a:schemeClr val="bg1"/>
            </a:solidFill>
            <a:ln>
              <a:noFill/>
            </a:ln>
            <a:effectLst>
              <a:outerShdw blurRad="381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0" i="0">
                <a:latin typeface="Avenir Roman" charset="0"/>
                <a:ea typeface="Avenir Roman" charset="0"/>
                <a:cs typeface="Avenir Roman" charset="0"/>
              </a:endParaRPr>
            </a:p>
          </p:txBody>
        </p:sp>
        <p:cxnSp>
          <p:nvCxnSpPr>
            <p:cNvPr id="62" name="Straight Connector 61"/>
            <p:cNvCxnSpPr/>
            <p:nvPr/>
          </p:nvCxnSpPr>
          <p:spPr>
            <a:xfrm>
              <a:off x="4845524" y="1214905"/>
              <a:ext cx="63279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63" name="Title 3"/>
            <p:cNvSpPr txBox="1">
              <a:spLocks/>
            </p:cNvSpPr>
            <p:nvPr/>
          </p:nvSpPr>
          <p:spPr>
            <a:xfrm>
              <a:off x="3679043" y="1384559"/>
              <a:ext cx="1166481"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2000" b="0" i="0">
                  <a:solidFill>
                    <a:schemeClr val="tx1">
                      <a:alpha val="30000"/>
                    </a:schemeClr>
                  </a:solidFill>
                  <a:latin typeface="Avenir Roman" charset="0"/>
                  <a:ea typeface="Avenir Roman" charset="0"/>
                  <a:cs typeface="Avenir Roman" charset="0"/>
                </a:rPr>
                <a:t>03</a:t>
              </a:r>
            </a:p>
          </p:txBody>
        </p:sp>
      </p:grpSp>
      <p:sp>
        <p:nvSpPr>
          <p:cNvPr id="64" name="Text Placeholder 3"/>
          <p:cNvSpPr>
            <a:spLocks noGrp="1"/>
          </p:cNvSpPr>
          <p:nvPr>
            <p:ph type="body" sz="quarter" idx="12"/>
          </p:nvPr>
        </p:nvSpPr>
        <p:spPr>
          <a:xfrm>
            <a:off x="5279241" y="2830779"/>
            <a:ext cx="6071018" cy="488950"/>
          </a:xfrm>
          <a:prstGeom prst="rect">
            <a:avLst/>
          </a:prstGeom>
        </p:spPr>
        <p:txBody>
          <a:bodyPr/>
          <a:lstStyle>
            <a:lvl1pPr marL="0" indent="0">
              <a:buFontTx/>
              <a:buNone/>
              <a:defRPr lang="en-US" sz="1600" b="0" i="0" kern="1200" dirty="0" smtClean="0">
                <a:solidFill>
                  <a:schemeClr val="bg2">
                    <a:lumMod val="50000"/>
                  </a:schemeClr>
                </a:solidFill>
                <a:latin typeface="Avenir Roman" charset="0"/>
                <a:ea typeface="Avenir Roman" charset="0"/>
                <a:cs typeface="Avenir Roman" charset="0"/>
              </a:defRPr>
            </a:lvl1pPr>
          </a:lstStyle>
          <a:p>
            <a:pPr lvl="0"/>
            <a:r>
              <a:rPr lang="en-US"/>
              <a:t>Click to edit Master text styles</a:t>
            </a:r>
          </a:p>
        </p:txBody>
      </p:sp>
      <p:grpSp>
        <p:nvGrpSpPr>
          <p:cNvPr id="65" name="Group 64"/>
          <p:cNvGrpSpPr/>
          <p:nvPr/>
        </p:nvGrpSpPr>
        <p:grpSpPr>
          <a:xfrm>
            <a:off x="3867150" y="3547607"/>
            <a:ext cx="8015134" cy="680237"/>
            <a:chOff x="3492253" y="1182489"/>
            <a:chExt cx="7681269" cy="1181569"/>
          </a:xfrm>
        </p:grpSpPr>
        <p:sp>
          <p:nvSpPr>
            <p:cNvPr id="66" name="Rectangle 65"/>
            <p:cNvSpPr/>
            <p:nvPr/>
          </p:nvSpPr>
          <p:spPr>
            <a:xfrm>
              <a:off x="3492253" y="1182489"/>
              <a:ext cx="7681269" cy="1181569"/>
            </a:xfrm>
            <a:prstGeom prst="rect">
              <a:avLst/>
            </a:prstGeom>
            <a:solidFill>
              <a:schemeClr val="bg1"/>
            </a:solidFill>
            <a:ln>
              <a:noFill/>
            </a:ln>
            <a:effectLst>
              <a:outerShdw blurRad="381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0" i="0">
                <a:latin typeface="Avenir Roman" charset="0"/>
                <a:ea typeface="Avenir Roman" charset="0"/>
                <a:cs typeface="Avenir Roman" charset="0"/>
              </a:endParaRPr>
            </a:p>
          </p:txBody>
        </p:sp>
        <p:cxnSp>
          <p:nvCxnSpPr>
            <p:cNvPr id="67" name="Straight Connector 66"/>
            <p:cNvCxnSpPr/>
            <p:nvPr/>
          </p:nvCxnSpPr>
          <p:spPr>
            <a:xfrm>
              <a:off x="4845524" y="1214905"/>
              <a:ext cx="63279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68" name="Title 3"/>
            <p:cNvSpPr txBox="1">
              <a:spLocks/>
            </p:cNvSpPr>
            <p:nvPr/>
          </p:nvSpPr>
          <p:spPr>
            <a:xfrm>
              <a:off x="3679043" y="1384559"/>
              <a:ext cx="1166481"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2000" b="0" i="0">
                  <a:solidFill>
                    <a:schemeClr val="tx1">
                      <a:alpha val="30000"/>
                    </a:schemeClr>
                  </a:solidFill>
                  <a:latin typeface="Avenir Roman" charset="0"/>
                  <a:ea typeface="Avenir Roman" charset="0"/>
                  <a:cs typeface="Avenir Roman" charset="0"/>
                </a:rPr>
                <a:t>04</a:t>
              </a:r>
            </a:p>
          </p:txBody>
        </p:sp>
      </p:grpSp>
      <p:sp>
        <p:nvSpPr>
          <p:cNvPr id="69" name="Text Placeholder 3"/>
          <p:cNvSpPr>
            <a:spLocks noGrp="1"/>
          </p:cNvSpPr>
          <p:nvPr>
            <p:ph type="body" sz="quarter" idx="13"/>
          </p:nvPr>
        </p:nvSpPr>
        <p:spPr>
          <a:xfrm>
            <a:off x="5279241" y="3663416"/>
            <a:ext cx="6071018" cy="488950"/>
          </a:xfrm>
          <a:prstGeom prst="rect">
            <a:avLst/>
          </a:prstGeom>
        </p:spPr>
        <p:txBody>
          <a:bodyPr/>
          <a:lstStyle>
            <a:lvl1pPr marL="0" indent="0">
              <a:buFontTx/>
              <a:buNone/>
              <a:defRPr lang="en-US" sz="1600" b="0" i="0" kern="1200" dirty="0" smtClean="0">
                <a:solidFill>
                  <a:schemeClr val="bg2">
                    <a:lumMod val="50000"/>
                  </a:schemeClr>
                </a:solidFill>
                <a:latin typeface="Avenir Roman" charset="0"/>
                <a:ea typeface="Avenir Roman" charset="0"/>
                <a:cs typeface="Avenir Roman" charset="0"/>
              </a:defRPr>
            </a:lvl1pPr>
          </a:lstStyle>
          <a:p>
            <a:pPr lvl="0"/>
            <a:r>
              <a:rPr lang="en-US"/>
              <a:t>Click to edit Master text styles</a:t>
            </a:r>
          </a:p>
        </p:txBody>
      </p:sp>
      <p:grpSp>
        <p:nvGrpSpPr>
          <p:cNvPr id="70" name="Group 69"/>
          <p:cNvGrpSpPr/>
          <p:nvPr/>
        </p:nvGrpSpPr>
        <p:grpSpPr>
          <a:xfrm>
            <a:off x="3867150" y="4380244"/>
            <a:ext cx="8015134" cy="680237"/>
            <a:chOff x="3492253" y="1182489"/>
            <a:chExt cx="7681269" cy="1181569"/>
          </a:xfrm>
        </p:grpSpPr>
        <p:sp>
          <p:nvSpPr>
            <p:cNvPr id="71" name="Rectangle 70"/>
            <p:cNvSpPr/>
            <p:nvPr/>
          </p:nvSpPr>
          <p:spPr>
            <a:xfrm>
              <a:off x="3492253" y="1182489"/>
              <a:ext cx="7681269" cy="1181569"/>
            </a:xfrm>
            <a:prstGeom prst="rect">
              <a:avLst/>
            </a:prstGeom>
            <a:solidFill>
              <a:schemeClr val="bg1"/>
            </a:solidFill>
            <a:ln>
              <a:noFill/>
            </a:ln>
            <a:effectLst>
              <a:outerShdw blurRad="381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0" i="0">
                <a:latin typeface="Avenir Roman" charset="0"/>
                <a:ea typeface="Avenir Roman" charset="0"/>
                <a:cs typeface="Avenir Roman" charset="0"/>
              </a:endParaRPr>
            </a:p>
          </p:txBody>
        </p:sp>
        <p:cxnSp>
          <p:nvCxnSpPr>
            <p:cNvPr id="72" name="Straight Connector 71"/>
            <p:cNvCxnSpPr/>
            <p:nvPr/>
          </p:nvCxnSpPr>
          <p:spPr>
            <a:xfrm>
              <a:off x="4845524" y="1214905"/>
              <a:ext cx="63279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73" name="Title 3"/>
            <p:cNvSpPr txBox="1">
              <a:spLocks/>
            </p:cNvSpPr>
            <p:nvPr/>
          </p:nvSpPr>
          <p:spPr>
            <a:xfrm>
              <a:off x="3679043" y="1384559"/>
              <a:ext cx="1166481"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2000" b="0" i="0">
                  <a:solidFill>
                    <a:schemeClr val="tx1">
                      <a:alpha val="30000"/>
                    </a:schemeClr>
                  </a:solidFill>
                  <a:latin typeface="Avenir Roman" charset="0"/>
                  <a:ea typeface="Avenir Roman" charset="0"/>
                  <a:cs typeface="Avenir Roman" charset="0"/>
                </a:rPr>
                <a:t>05</a:t>
              </a:r>
            </a:p>
          </p:txBody>
        </p:sp>
      </p:grpSp>
      <p:sp>
        <p:nvSpPr>
          <p:cNvPr id="74" name="Text Placeholder 3"/>
          <p:cNvSpPr>
            <a:spLocks noGrp="1"/>
          </p:cNvSpPr>
          <p:nvPr>
            <p:ph type="body" sz="quarter" idx="14"/>
          </p:nvPr>
        </p:nvSpPr>
        <p:spPr>
          <a:xfrm>
            <a:off x="5279241" y="4496053"/>
            <a:ext cx="6071018" cy="488950"/>
          </a:xfrm>
          <a:prstGeom prst="rect">
            <a:avLst/>
          </a:prstGeom>
        </p:spPr>
        <p:txBody>
          <a:bodyPr/>
          <a:lstStyle>
            <a:lvl1pPr marL="0" indent="0">
              <a:buFontTx/>
              <a:buNone/>
              <a:defRPr lang="en-US" sz="1600" b="0" i="0" kern="1200" dirty="0" smtClean="0">
                <a:solidFill>
                  <a:schemeClr val="bg2">
                    <a:lumMod val="50000"/>
                  </a:schemeClr>
                </a:solidFill>
                <a:latin typeface="Avenir Roman" charset="0"/>
                <a:ea typeface="Avenir Roman" charset="0"/>
                <a:cs typeface="Avenir Roman" charset="0"/>
              </a:defRPr>
            </a:lvl1pPr>
          </a:lstStyle>
          <a:p>
            <a:pPr lvl="0"/>
            <a:r>
              <a:rPr lang="en-US"/>
              <a:t>Click to edit Master text styles</a:t>
            </a:r>
          </a:p>
        </p:txBody>
      </p:sp>
      <p:grpSp>
        <p:nvGrpSpPr>
          <p:cNvPr id="75" name="Group 74"/>
          <p:cNvGrpSpPr/>
          <p:nvPr/>
        </p:nvGrpSpPr>
        <p:grpSpPr>
          <a:xfrm>
            <a:off x="3867150" y="5212881"/>
            <a:ext cx="8015134" cy="680237"/>
            <a:chOff x="3492253" y="1182489"/>
            <a:chExt cx="7681269" cy="1181569"/>
          </a:xfrm>
        </p:grpSpPr>
        <p:sp>
          <p:nvSpPr>
            <p:cNvPr id="76" name="Rectangle 75"/>
            <p:cNvSpPr/>
            <p:nvPr/>
          </p:nvSpPr>
          <p:spPr>
            <a:xfrm>
              <a:off x="3492253" y="1182489"/>
              <a:ext cx="7681269" cy="1181569"/>
            </a:xfrm>
            <a:prstGeom prst="rect">
              <a:avLst/>
            </a:prstGeom>
            <a:solidFill>
              <a:schemeClr val="bg1"/>
            </a:solidFill>
            <a:ln>
              <a:noFill/>
            </a:ln>
            <a:effectLst>
              <a:outerShdw blurRad="38100" sx="102000" sy="102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0" i="0">
                <a:latin typeface="Avenir Roman" charset="0"/>
                <a:ea typeface="Avenir Roman" charset="0"/>
                <a:cs typeface="Avenir Roman" charset="0"/>
              </a:endParaRPr>
            </a:p>
          </p:txBody>
        </p:sp>
        <p:cxnSp>
          <p:nvCxnSpPr>
            <p:cNvPr id="77" name="Straight Connector 76"/>
            <p:cNvCxnSpPr/>
            <p:nvPr/>
          </p:nvCxnSpPr>
          <p:spPr>
            <a:xfrm>
              <a:off x="4845524" y="1214905"/>
              <a:ext cx="63279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78" name="Title 3"/>
            <p:cNvSpPr txBox="1">
              <a:spLocks/>
            </p:cNvSpPr>
            <p:nvPr/>
          </p:nvSpPr>
          <p:spPr>
            <a:xfrm>
              <a:off x="3679043" y="1384559"/>
              <a:ext cx="1166481"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2000" b="0" i="0">
                  <a:solidFill>
                    <a:schemeClr val="tx1">
                      <a:alpha val="30000"/>
                    </a:schemeClr>
                  </a:solidFill>
                  <a:latin typeface="Avenir Roman" charset="0"/>
                  <a:ea typeface="Avenir Roman" charset="0"/>
                  <a:cs typeface="Avenir Roman" charset="0"/>
                </a:rPr>
                <a:t>06</a:t>
              </a:r>
            </a:p>
          </p:txBody>
        </p:sp>
      </p:grpSp>
      <p:sp>
        <p:nvSpPr>
          <p:cNvPr id="79" name="Text Placeholder 3"/>
          <p:cNvSpPr>
            <a:spLocks noGrp="1"/>
          </p:cNvSpPr>
          <p:nvPr>
            <p:ph type="body" sz="quarter" idx="15"/>
          </p:nvPr>
        </p:nvSpPr>
        <p:spPr>
          <a:xfrm>
            <a:off x="5279241" y="5328690"/>
            <a:ext cx="6071018" cy="488950"/>
          </a:xfrm>
          <a:prstGeom prst="rect">
            <a:avLst/>
          </a:prstGeom>
        </p:spPr>
        <p:txBody>
          <a:bodyPr/>
          <a:lstStyle>
            <a:lvl1pPr marL="0" indent="0">
              <a:buFontTx/>
              <a:buNone/>
              <a:defRPr lang="en-US" sz="1600" b="0" i="0" kern="1200" dirty="0" smtClean="0">
                <a:solidFill>
                  <a:schemeClr val="bg2">
                    <a:lumMod val="50000"/>
                  </a:schemeClr>
                </a:solidFill>
                <a:latin typeface="Avenir Roman" charset="0"/>
                <a:ea typeface="Avenir Roman" charset="0"/>
                <a:cs typeface="Avenir Roman" charset="0"/>
              </a:defRPr>
            </a:lvl1pPr>
          </a:lstStyle>
          <a:p>
            <a:pPr lvl="0"/>
            <a:r>
              <a:rPr lang="en-US"/>
              <a:t>Click to edit Master text styles</a:t>
            </a:r>
          </a:p>
        </p:txBody>
      </p:sp>
      <p:sp>
        <p:nvSpPr>
          <p:cNvPr id="39" name="Title 13"/>
          <p:cNvSpPr>
            <a:spLocks noGrp="1"/>
          </p:cNvSpPr>
          <p:nvPr>
            <p:ph type="title"/>
          </p:nvPr>
        </p:nvSpPr>
        <p:spPr>
          <a:xfrm>
            <a:off x="580929" y="1045029"/>
            <a:ext cx="2715944"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2" name="Date Placeholder 1">
            <a:extLst>
              <a:ext uri="{FF2B5EF4-FFF2-40B4-BE49-F238E27FC236}">
                <a16:creationId xmlns:a16="http://schemas.microsoft.com/office/drawing/2014/main" id="{AEB758B4-7599-4B31-B389-B9D10027B396}"/>
              </a:ext>
            </a:extLst>
          </p:cNvPr>
          <p:cNvSpPr>
            <a:spLocks noGrp="1"/>
          </p:cNvSpPr>
          <p:nvPr>
            <p:ph type="dt" sz="half" idx="16"/>
          </p:nvPr>
        </p:nvSpPr>
        <p:spPr>
          <a:xfrm>
            <a:off x="576262" y="6626072"/>
            <a:ext cx="982800" cy="144000"/>
          </a:xfrm>
          <a:prstGeom prst="rect">
            <a:avLst/>
          </a:prstGeom>
        </p:spPr>
        <p:txBody>
          <a:bodyPr/>
          <a:lstStyle/>
          <a:p>
            <a:fld id="{1D093988-793B-46C9-9E51-FCD215513C65}" type="datetime4">
              <a:rPr lang="en-US" smtClean="0"/>
              <a:t>December 5, 2019</a:t>
            </a:fld>
            <a:endParaRPr lang="en-GB"/>
          </a:p>
        </p:txBody>
      </p:sp>
      <p:sp>
        <p:nvSpPr>
          <p:cNvPr id="3" name="Footer Placeholder 2">
            <a:extLst>
              <a:ext uri="{FF2B5EF4-FFF2-40B4-BE49-F238E27FC236}">
                <a16:creationId xmlns:a16="http://schemas.microsoft.com/office/drawing/2014/main" id="{F3B99176-38E3-4A2D-A7BB-1CDDAE5A9C4F}"/>
              </a:ext>
            </a:extLst>
          </p:cNvPr>
          <p:cNvSpPr>
            <a:spLocks noGrp="1"/>
          </p:cNvSpPr>
          <p:nvPr>
            <p:ph type="ftr" sz="quarter" idx="17"/>
          </p:nvPr>
        </p:nvSpPr>
        <p:spPr>
          <a:xfrm>
            <a:off x="1559062" y="6626072"/>
            <a:ext cx="4125600" cy="144000"/>
          </a:xfrm>
          <a:prstGeom prst="rect">
            <a:avLst/>
          </a:prstGeom>
        </p:spPr>
        <p:txBody>
          <a:bodyPr/>
          <a:lstStyle/>
          <a:p>
            <a:r>
              <a:rPr lang="en-GB"/>
              <a:t>© Kony DBX, Company confidential</a:t>
            </a:r>
          </a:p>
        </p:txBody>
      </p:sp>
      <p:sp>
        <p:nvSpPr>
          <p:cNvPr id="5" name="Slide Number Placeholder 4">
            <a:extLst>
              <a:ext uri="{FF2B5EF4-FFF2-40B4-BE49-F238E27FC236}">
                <a16:creationId xmlns:a16="http://schemas.microsoft.com/office/drawing/2014/main" id="{EC2EC883-DB8C-4DF4-96F2-A2C6785F6092}"/>
              </a:ext>
            </a:extLst>
          </p:cNvPr>
          <p:cNvSpPr>
            <a:spLocks noGrp="1"/>
          </p:cNvSpPr>
          <p:nvPr>
            <p:ph type="sldNum" sz="quarter" idx="18"/>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846923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250" fill="hold"/>
                                        <p:tgtEl>
                                          <p:spTgt spid="18"/>
                                        </p:tgtEl>
                                        <p:attrNameLst>
                                          <p:attrName>ppt_x</p:attrName>
                                        </p:attrNameLst>
                                      </p:cBhvr>
                                      <p:tavLst>
                                        <p:tav tm="0">
                                          <p:val>
                                            <p:strVal val="1+#ppt_w/2"/>
                                          </p:val>
                                        </p:tav>
                                        <p:tav tm="100000">
                                          <p:val>
                                            <p:strVal val="#ppt_x"/>
                                          </p:val>
                                        </p:tav>
                                      </p:tavLst>
                                    </p:anim>
                                    <p:anim calcmode="lin" valueType="num">
                                      <p:cBhvr additive="base">
                                        <p:cTn id="8" dur="250" fill="hold"/>
                                        <p:tgtEl>
                                          <p:spTgt spid="18"/>
                                        </p:tgtEl>
                                        <p:attrNameLst>
                                          <p:attrName>ppt_y</p:attrName>
                                        </p:attrNameLst>
                                      </p:cBhvr>
                                      <p:tavLst>
                                        <p:tav tm="0">
                                          <p:val>
                                            <p:strVal val="#ppt_y"/>
                                          </p:val>
                                        </p:tav>
                                        <p:tav tm="100000">
                                          <p:val>
                                            <p:strVal val="#ppt_y"/>
                                          </p:val>
                                        </p:tav>
                                      </p:tavLst>
                                    </p:anim>
                                  </p:childTnLst>
                                </p:cTn>
                              </p:par>
                            </p:childTnLst>
                          </p:cTn>
                        </p:par>
                        <p:par>
                          <p:cTn id="9" fill="hold">
                            <p:stCondLst>
                              <p:cond delay="250"/>
                            </p:stCondLst>
                            <p:childTnLst>
                              <p:par>
                                <p:cTn id="10" presetID="2" presetClass="entr" presetSubtype="2" fill="hold" nodeType="afterEffect">
                                  <p:stCondLst>
                                    <p:cond delay="0"/>
                                  </p:stCondLst>
                                  <p:childTnLst>
                                    <p:set>
                                      <p:cBhvr>
                                        <p:cTn id="11" dur="1" fill="hold">
                                          <p:stCondLst>
                                            <p:cond delay="0"/>
                                          </p:stCondLst>
                                        </p:cTn>
                                        <p:tgtEl>
                                          <p:spTgt spid="55"/>
                                        </p:tgtEl>
                                        <p:attrNameLst>
                                          <p:attrName>style.visibility</p:attrName>
                                        </p:attrNameLst>
                                      </p:cBhvr>
                                      <p:to>
                                        <p:strVal val="visible"/>
                                      </p:to>
                                    </p:set>
                                    <p:anim calcmode="lin" valueType="num">
                                      <p:cBhvr additive="base">
                                        <p:cTn id="12" dur="250" fill="hold"/>
                                        <p:tgtEl>
                                          <p:spTgt spid="55"/>
                                        </p:tgtEl>
                                        <p:attrNameLst>
                                          <p:attrName>ppt_x</p:attrName>
                                        </p:attrNameLst>
                                      </p:cBhvr>
                                      <p:tavLst>
                                        <p:tav tm="0">
                                          <p:val>
                                            <p:strVal val="1+#ppt_w/2"/>
                                          </p:val>
                                        </p:tav>
                                        <p:tav tm="100000">
                                          <p:val>
                                            <p:strVal val="#ppt_x"/>
                                          </p:val>
                                        </p:tav>
                                      </p:tavLst>
                                    </p:anim>
                                    <p:anim calcmode="lin" valueType="num">
                                      <p:cBhvr additive="base">
                                        <p:cTn id="13" dur="250" fill="hold"/>
                                        <p:tgtEl>
                                          <p:spTgt spid="55"/>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2" fill="hold" nodeType="afterEffect">
                                  <p:stCondLst>
                                    <p:cond delay="0"/>
                                  </p:stCondLst>
                                  <p:childTnLst>
                                    <p:set>
                                      <p:cBhvr>
                                        <p:cTn id="16" dur="1" fill="hold">
                                          <p:stCondLst>
                                            <p:cond delay="0"/>
                                          </p:stCondLst>
                                        </p:cTn>
                                        <p:tgtEl>
                                          <p:spTgt spid="60"/>
                                        </p:tgtEl>
                                        <p:attrNameLst>
                                          <p:attrName>style.visibility</p:attrName>
                                        </p:attrNameLst>
                                      </p:cBhvr>
                                      <p:to>
                                        <p:strVal val="visible"/>
                                      </p:to>
                                    </p:set>
                                    <p:anim calcmode="lin" valueType="num">
                                      <p:cBhvr additive="base">
                                        <p:cTn id="17" dur="250" fill="hold"/>
                                        <p:tgtEl>
                                          <p:spTgt spid="60"/>
                                        </p:tgtEl>
                                        <p:attrNameLst>
                                          <p:attrName>ppt_x</p:attrName>
                                        </p:attrNameLst>
                                      </p:cBhvr>
                                      <p:tavLst>
                                        <p:tav tm="0">
                                          <p:val>
                                            <p:strVal val="1+#ppt_w/2"/>
                                          </p:val>
                                        </p:tav>
                                        <p:tav tm="100000">
                                          <p:val>
                                            <p:strVal val="#ppt_x"/>
                                          </p:val>
                                        </p:tav>
                                      </p:tavLst>
                                    </p:anim>
                                    <p:anim calcmode="lin" valueType="num">
                                      <p:cBhvr additive="base">
                                        <p:cTn id="18" dur="250" fill="hold"/>
                                        <p:tgtEl>
                                          <p:spTgt spid="60"/>
                                        </p:tgtEl>
                                        <p:attrNameLst>
                                          <p:attrName>ppt_y</p:attrName>
                                        </p:attrNameLst>
                                      </p:cBhvr>
                                      <p:tavLst>
                                        <p:tav tm="0">
                                          <p:val>
                                            <p:strVal val="#ppt_y"/>
                                          </p:val>
                                        </p:tav>
                                        <p:tav tm="100000">
                                          <p:val>
                                            <p:strVal val="#ppt_y"/>
                                          </p:val>
                                        </p:tav>
                                      </p:tavLst>
                                    </p:anim>
                                  </p:childTnLst>
                                </p:cTn>
                              </p:par>
                            </p:childTnLst>
                          </p:cTn>
                        </p:par>
                        <p:par>
                          <p:cTn id="19" fill="hold">
                            <p:stCondLst>
                              <p:cond delay="750"/>
                            </p:stCondLst>
                            <p:childTnLst>
                              <p:par>
                                <p:cTn id="20" presetID="2" presetClass="entr" presetSubtype="2" fill="hold" nodeType="afterEffect">
                                  <p:stCondLst>
                                    <p:cond delay="0"/>
                                  </p:stCondLst>
                                  <p:childTnLst>
                                    <p:set>
                                      <p:cBhvr>
                                        <p:cTn id="21" dur="1" fill="hold">
                                          <p:stCondLst>
                                            <p:cond delay="0"/>
                                          </p:stCondLst>
                                        </p:cTn>
                                        <p:tgtEl>
                                          <p:spTgt spid="65"/>
                                        </p:tgtEl>
                                        <p:attrNameLst>
                                          <p:attrName>style.visibility</p:attrName>
                                        </p:attrNameLst>
                                      </p:cBhvr>
                                      <p:to>
                                        <p:strVal val="visible"/>
                                      </p:to>
                                    </p:set>
                                    <p:anim calcmode="lin" valueType="num">
                                      <p:cBhvr additive="base">
                                        <p:cTn id="22" dur="250" fill="hold"/>
                                        <p:tgtEl>
                                          <p:spTgt spid="65"/>
                                        </p:tgtEl>
                                        <p:attrNameLst>
                                          <p:attrName>ppt_x</p:attrName>
                                        </p:attrNameLst>
                                      </p:cBhvr>
                                      <p:tavLst>
                                        <p:tav tm="0">
                                          <p:val>
                                            <p:strVal val="1+#ppt_w/2"/>
                                          </p:val>
                                        </p:tav>
                                        <p:tav tm="100000">
                                          <p:val>
                                            <p:strVal val="#ppt_x"/>
                                          </p:val>
                                        </p:tav>
                                      </p:tavLst>
                                    </p:anim>
                                    <p:anim calcmode="lin" valueType="num">
                                      <p:cBhvr additive="base">
                                        <p:cTn id="23" dur="250" fill="hold"/>
                                        <p:tgtEl>
                                          <p:spTgt spid="65"/>
                                        </p:tgtEl>
                                        <p:attrNameLst>
                                          <p:attrName>ppt_y</p:attrName>
                                        </p:attrNameLst>
                                      </p:cBhvr>
                                      <p:tavLst>
                                        <p:tav tm="0">
                                          <p:val>
                                            <p:strVal val="#ppt_y"/>
                                          </p:val>
                                        </p:tav>
                                        <p:tav tm="100000">
                                          <p:val>
                                            <p:strVal val="#ppt_y"/>
                                          </p:val>
                                        </p:tav>
                                      </p:tavLst>
                                    </p:anim>
                                  </p:childTnLst>
                                </p:cTn>
                              </p:par>
                            </p:childTnLst>
                          </p:cTn>
                        </p:par>
                        <p:par>
                          <p:cTn id="24" fill="hold">
                            <p:stCondLst>
                              <p:cond delay="1000"/>
                            </p:stCondLst>
                            <p:childTnLst>
                              <p:par>
                                <p:cTn id="25" presetID="2" presetClass="entr" presetSubtype="2" fill="hold" nodeType="afterEffect">
                                  <p:stCondLst>
                                    <p:cond delay="0"/>
                                  </p:stCondLst>
                                  <p:childTnLst>
                                    <p:set>
                                      <p:cBhvr>
                                        <p:cTn id="26" dur="1" fill="hold">
                                          <p:stCondLst>
                                            <p:cond delay="0"/>
                                          </p:stCondLst>
                                        </p:cTn>
                                        <p:tgtEl>
                                          <p:spTgt spid="70"/>
                                        </p:tgtEl>
                                        <p:attrNameLst>
                                          <p:attrName>style.visibility</p:attrName>
                                        </p:attrNameLst>
                                      </p:cBhvr>
                                      <p:to>
                                        <p:strVal val="visible"/>
                                      </p:to>
                                    </p:set>
                                    <p:anim calcmode="lin" valueType="num">
                                      <p:cBhvr additive="base">
                                        <p:cTn id="27" dur="250" fill="hold"/>
                                        <p:tgtEl>
                                          <p:spTgt spid="70"/>
                                        </p:tgtEl>
                                        <p:attrNameLst>
                                          <p:attrName>ppt_x</p:attrName>
                                        </p:attrNameLst>
                                      </p:cBhvr>
                                      <p:tavLst>
                                        <p:tav tm="0">
                                          <p:val>
                                            <p:strVal val="1+#ppt_w/2"/>
                                          </p:val>
                                        </p:tav>
                                        <p:tav tm="100000">
                                          <p:val>
                                            <p:strVal val="#ppt_x"/>
                                          </p:val>
                                        </p:tav>
                                      </p:tavLst>
                                    </p:anim>
                                    <p:anim calcmode="lin" valueType="num">
                                      <p:cBhvr additive="base">
                                        <p:cTn id="28" dur="250" fill="hold"/>
                                        <p:tgtEl>
                                          <p:spTgt spid="70"/>
                                        </p:tgtEl>
                                        <p:attrNameLst>
                                          <p:attrName>ppt_y</p:attrName>
                                        </p:attrNameLst>
                                      </p:cBhvr>
                                      <p:tavLst>
                                        <p:tav tm="0">
                                          <p:val>
                                            <p:strVal val="#ppt_y"/>
                                          </p:val>
                                        </p:tav>
                                        <p:tav tm="100000">
                                          <p:val>
                                            <p:strVal val="#ppt_y"/>
                                          </p:val>
                                        </p:tav>
                                      </p:tavLst>
                                    </p:anim>
                                  </p:childTnLst>
                                </p:cTn>
                              </p:par>
                            </p:childTnLst>
                          </p:cTn>
                        </p:par>
                        <p:par>
                          <p:cTn id="29" fill="hold">
                            <p:stCondLst>
                              <p:cond delay="1250"/>
                            </p:stCondLst>
                            <p:childTnLst>
                              <p:par>
                                <p:cTn id="30" presetID="2" presetClass="entr" presetSubtype="2" fill="hold" nodeType="afterEffect">
                                  <p:stCondLst>
                                    <p:cond delay="0"/>
                                  </p:stCondLst>
                                  <p:childTnLst>
                                    <p:set>
                                      <p:cBhvr>
                                        <p:cTn id="31" dur="1" fill="hold">
                                          <p:stCondLst>
                                            <p:cond delay="0"/>
                                          </p:stCondLst>
                                        </p:cTn>
                                        <p:tgtEl>
                                          <p:spTgt spid="75"/>
                                        </p:tgtEl>
                                        <p:attrNameLst>
                                          <p:attrName>style.visibility</p:attrName>
                                        </p:attrNameLst>
                                      </p:cBhvr>
                                      <p:to>
                                        <p:strVal val="visible"/>
                                      </p:to>
                                    </p:set>
                                    <p:anim calcmode="lin" valueType="num">
                                      <p:cBhvr additive="base">
                                        <p:cTn id="32" dur="250" fill="hold"/>
                                        <p:tgtEl>
                                          <p:spTgt spid="75"/>
                                        </p:tgtEl>
                                        <p:attrNameLst>
                                          <p:attrName>ppt_x</p:attrName>
                                        </p:attrNameLst>
                                      </p:cBhvr>
                                      <p:tavLst>
                                        <p:tav tm="0">
                                          <p:val>
                                            <p:strVal val="1+#ppt_w/2"/>
                                          </p:val>
                                        </p:tav>
                                        <p:tav tm="100000">
                                          <p:val>
                                            <p:strVal val="#ppt_x"/>
                                          </p:val>
                                        </p:tav>
                                      </p:tavLst>
                                    </p:anim>
                                    <p:anim calcmode="lin" valueType="num">
                                      <p:cBhvr additive="base">
                                        <p:cTn id="33" dur="250" fill="hold"/>
                                        <p:tgtEl>
                                          <p:spTgt spid="7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DCECCB84-F9BA-43D5-87BE-67443E8EF086}">
      <p15:sldGuideLst xmlns:p15="http://schemas.microsoft.com/office/powerpoint/2012/main">
        <p15:guide id="1" orient="horz" pos="2160">
          <p15:clr>
            <a:srgbClr val="FBAE40"/>
          </p15:clr>
        </p15:guide>
        <p15:guide id="2" pos="3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lumn_3 Images">
    <p:spTree>
      <p:nvGrpSpPr>
        <p:cNvPr id="1" name=""/>
        <p:cNvGrpSpPr/>
        <p:nvPr/>
      </p:nvGrpSpPr>
      <p:grpSpPr>
        <a:xfrm>
          <a:off x="0" y="0"/>
          <a:ext cx="0" cy="0"/>
          <a:chOff x="0" y="0"/>
          <a:chExt cx="0" cy="0"/>
        </a:xfrm>
      </p:grpSpPr>
      <p:sp>
        <p:nvSpPr>
          <p:cNvPr id="7" name="Picture Placeholder 2"/>
          <p:cNvSpPr>
            <a:spLocks noGrp="1"/>
          </p:cNvSpPr>
          <p:nvPr>
            <p:ph type="pic" sz="quarter" idx="10" hasCustomPrompt="1"/>
          </p:nvPr>
        </p:nvSpPr>
        <p:spPr>
          <a:xfrm>
            <a:off x="7568845" y="504061"/>
            <a:ext cx="4181081" cy="1828033"/>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8" name="Picture Placeholder 2"/>
          <p:cNvSpPr>
            <a:spLocks noGrp="1"/>
          </p:cNvSpPr>
          <p:nvPr>
            <p:ph type="pic" sz="quarter" idx="11" hasCustomPrompt="1"/>
          </p:nvPr>
        </p:nvSpPr>
        <p:spPr>
          <a:xfrm>
            <a:off x="7568845" y="2413231"/>
            <a:ext cx="4181081" cy="1828033"/>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9" name="Picture Placeholder 2"/>
          <p:cNvSpPr>
            <a:spLocks noGrp="1"/>
          </p:cNvSpPr>
          <p:nvPr>
            <p:ph type="pic" sz="quarter" idx="12" hasCustomPrompt="1"/>
          </p:nvPr>
        </p:nvSpPr>
        <p:spPr>
          <a:xfrm>
            <a:off x="7568845" y="4322401"/>
            <a:ext cx="4181081" cy="1828033"/>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1" name="Title 13"/>
          <p:cNvSpPr>
            <a:spLocks noGrp="1"/>
          </p:cNvSpPr>
          <p:nvPr>
            <p:ph type="title"/>
          </p:nvPr>
        </p:nvSpPr>
        <p:spPr>
          <a:xfrm>
            <a:off x="576263" y="504061"/>
            <a:ext cx="2770944" cy="564637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12" name="Text Placeholder 4"/>
          <p:cNvSpPr>
            <a:spLocks noGrp="1"/>
          </p:cNvSpPr>
          <p:nvPr>
            <p:ph type="body" sz="quarter" idx="13"/>
          </p:nvPr>
        </p:nvSpPr>
        <p:spPr>
          <a:xfrm>
            <a:off x="3870895" y="504061"/>
            <a:ext cx="3525512" cy="1698172"/>
          </a:xfrm>
          <a:prstGeom prst="rect">
            <a:avLst/>
          </a:prstGeom>
        </p:spPr>
        <p:txBody>
          <a:bodyPr anchor="ctr"/>
          <a:lstStyle>
            <a:lvl1pPr marL="0" indent="0">
              <a:lnSpc>
                <a:spcPct val="120000"/>
              </a:lnSpc>
              <a:spcBef>
                <a:spcPts val="600"/>
              </a:spcBef>
              <a:buNone/>
              <a:defRPr sz="1200" b="1">
                <a:solidFill>
                  <a:schemeClr val="tx2"/>
                </a:solidFill>
                <a:latin typeface="Avenir Book" charset="0"/>
                <a:ea typeface="Avenir Book" charset="0"/>
                <a:cs typeface="Avenir Book" charset="0"/>
              </a:defRPr>
            </a:lvl1pPr>
            <a:lvl2pPr marL="457200" indent="0">
              <a:lnSpc>
                <a:spcPct val="120000"/>
              </a:lnSpc>
              <a:spcBef>
                <a:spcPts val="600"/>
              </a:spcBef>
              <a:buNone/>
              <a:defRPr sz="1200">
                <a:solidFill>
                  <a:schemeClr val="bg2">
                    <a:lumMod val="50000"/>
                  </a:schemeClr>
                </a:solidFill>
                <a:latin typeface="Avenir Book" charset="0"/>
                <a:ea typeface="Avenir Book" charset="0"/>
                <a:cs typeface="Avenir Book" charset="0"/>
              </a:defRPr>
            </a:lvl2pPr>
            <a:lvl3pPr>
              <a:lnSpc>
                <a:spcPct val="120000"/>
              </a:lnSpc>
              <a:spcBef>
                <a:spcPts val="600"/>
              </a:spcBef>
              <a:defRPr sz="1200">
                <a:solidFill>
                  <a:schemeClr val="bg2">
                    <a:lumMod val="50000"/>
                  </a:schemeClr>
                </a:solidFill>
                <a:latin typeface="Avenir Book" charset="0"/>
                <a:ea typeface="Avenir Book" charset="0"/>
                <a:cs typeface="Avenir Book" charset="0"/>
              </a:defRPr>
            </a:lvl3pPr>
            <a:lvl4pPr>
              <a:lnSpc>
                <a:spcPct val="120000"/>
              </a:lnSpc>
              <a:spcBef>
                <a:spcPts val="600"/>
              </a:spcBef>
              <a:defRPr sz="1200">
                <a:solidFill>
                  <a:schemeClr val="bg2">
                    <a:lumMod val="50000"/>
                  </a:schemeClr>
                </a:solidFill>
                <a:latin typeface="Avenir Book" charset="0"/>
                <a:ea typeface="Avenir Book" charset="0"/>
                <a:cs typeface="Avenir Book" charset="0"/>
              </a:defRPr>
            </a:lvl4pPr>
            <a:lvl5pPr>
              <a:lnSpc>
                <a:spcPct val="120000"/>
              </a:lnSpc>
              <a:spcBef>
                <a:spcPts val="600"/>
              </a:spcBef>
              <a:defRPr sz="1200">
                <a:solidFill>
                  <a:schemeClr val="bg2">
                    <a:lumMod val="50000"/>
                  </a:schemeClr>
                </a:solidFill>
                <a:latin typeface="Avenir Book" charset="0"/>
                <a:ea typeface="Avenir Book" charset="0"/>
                <a:cs typeface="Avenir Book"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4"/>
          <p:cNvSpPr>
            <a:spLocks noGrp="1"/>
          </p:cNvSpPr>
          <p:nvPr>
            <p:ph type="body" sz="quarter" idx="14"/>
          </p:nvPr>
        </p:nvSpPr>
        <p:spPr>
          <a:xfrm>
            <a:off x="3870895" y="2418490"/>
            <a:ext cx="3525512" cy="1698172"/>
          </a:xfrm>
          <a:prstGeom prst="rect">
            <a:avLst/>
          </a:prstGeom>
        </p:spPr>
        <p:txBody>
          <a:bodyPr anchor="ctr"/>
          <a:lstStyle>
            <a:lvl1pPr marL="0" indent="0">
              <a:lnSpc>
                <a:spcPct val="120000"/>
              </a:lnSpc>
              <a:spcBef>
                <a:spcPts val="600"/>
              </a:spcBef>
              <a:buNone/>
              <a:defRPr sz="1200" b="1">
                <a:solidFill>
                  <a:schemeClr val="tx2"/>
                </a:solidFill>
                <a:latin typeface="Avenir Book" charset="0"/>
                <a:ea typeface="Avenir Book" charset="0"/>
                <a:cs typeface="Avenir Book" charset="0"/>
              </a:defRPr>
            </a:lvl1pPr>
            <a:lvl2pPr marL="457200" indent="0">
              <a:lnSpc>
                <a:spcPct val="120000"/>
              </a:lnSpc>
              <a:spcBef>
                <a:spcPts val="600"/>
              </a:spcBef>
              <a:buNone/>
              <a:defRPr sz="1200">
                <a:solidFill>
                  <a:schemeClr val="bg2">
                    <a:lumMod val="50000"/>
                  </a:schemeClr>
                </a:solidFill>
                <a:latin typeface="Avenir Book" charset="0"/>
                <a:ea typeface="Avenir Book" charset="0"/>
                <a:cs typeface="Avenir Book" charset="0"/>
              </a:defRPr>
            </a:lvl2pPr>
            <a:lvl3pPr>
              <a:lnSpc>
                <a:spcPct val="120000"/>
              </a:lnSpc>
              <a:spcBef>
                <a:spcPts val="600"/>
              </a:spcBef>
              <a:defRPr sz="1200">
                <a:solidFill>
                  <a:schemeClr val="bg2">
                    <a:lumMod val="50000"/>
                  </a:schemeClr>
                </a:solidFill>
                <a:latin typeface="Avenir Book" charset="0"/>
                <a:ea typeface="Avenir Book" charset="0"/>
                <a:cs typeface="Avenir Book" charset="0"/>
              </a:defRPr>
            </a:lvl3pPr>
            <a:lvl4pPr>
              <a:lnSpc>
                <a:spcPct val="120000"/>
              </a:lnSpc>
              <a:spcBef>
                <a:spcPts val="600"/>
              </a:spcBef>
              <a:defRPr sz="1200">
                <a:solidFill>
                  <a:schemeClr val="bg2">
                    <a:lumMod val="50000"/>
                  </a:schemeClr>
                </a:solidFill>
                <a:latin typeface="Avenir Book" charset="0"/>
                <a:ea typeface="Avenir Book" charset="0"/>
                <a:cs typeface="Avenir Book" charset="0"/>
              </a:defRPr>
            </a:lvl4pPr>
            <a:lvl5pPr>
              <a:lnSpc>
                <a:spcPct val="120000"/>
              </a:lnSpc>
              <a:spcBef>
                <a:spcPts val="600"/>
              </a:spcBef>
              <a:defRPr sz="1200">
                <a:solidFill>
                  <a:schemeClr val="bg2">
                    <a:lumMod val="50000"/>
                  </a:schemeClr>
                </a:solidFill>
                <a:latin typeface="Avenir Book" charset="0"/>
                <a:ea typeface="Avenir Book" charset="0"/>
                <a:cs typeface="Avenir Book"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4"/>
          <p:cNvSpPr>
            <a:spLocks noGrp="1"/>
          </p:cNvSpPr>
          <p:nvPr>
            <p:ph type="body" sz="quarter" idx="15"/>
          </p:nvPr>
        </p:nvSpPr>
        <p:spPr>
          <a:xfrm>
            <a:off x="3870895" y="4322401"/>
            <a:ext cx="3525512" cy="1698172"/>
          </a:xfrm>
          <a:prstGeom prst="rect">
            <a:avLst/>
          </a:prstGeom>
        </p:spPr>
        <p:txBody>
          <a:bodyPr anchor="ctr"/>
          <a:lstStyle>
            <a:lvl1pPr marL="0" indent="0">
              <a:lnSpc>
                <a:spcPct val="120000"/>
              </a:lnSpc>
              <a:spcBef>
                <a:spcPts val="600"/>
              </a:spcBef>
              <a:buNone/>
              <a:defRPr sz="1200" b="1">
                <a:solidFill>
                  <a:schemeClr val="tx2"/>
                </a:solidFill>
                <a:latin typeface="Avenir Book" charset="0"/>
                <a:ea typeface="Avenir Book" charset="0"/>
                <a:cs typeface="Avenir Book" charset="0"/>
              </a:defRPr>
            </a:lvl1pPr>
            <a:lvl2pPr marL="457200" indent="0">
              <a:lnSpc>
                <a:spcPct val="120000"/>
              </a:lnSpc>
              <a:spcBef>
                <a:spcPts val="600"/>
              </a:spcBef>
              <a:buNone/>
              <a:defRPr sz="1200">
                <a:solidFill>
                  <a:schemeClr val="bg2">
                    <a:lumMod val="50000"/>
                  </a:schemeClr>
                </a:solidFill>
                <a:latin typeface="Avenir Book" charset="0"/>
                <a:ea typeface="Avenir Book" charset="0"/>
                <a:cs typeface="Avenir Book" charset="0"/>
              </a:defRPr>
            </a:lvl2pPr>
            <a:lvl3pPr>
              <a:lnSpc>
                <a:spcPct val="120000"/>
              </a:lnSpc>
              <a:spcBef>
                <a:spcPts val="600"/>
              </a:spcBef>
              <a:defRPr sz="1200">
                <a:solidFill>
                  <a:schemeClr val="bg2">
                    <a:lumMod val="50000"/>
                  </a:schemeClr>
                </a:solidFill>
                <a:latin typeface="Avenir Book" charset="0"/>
                <a:ea typeface="Avenir Book" charset="0"/>
                <a:cs typeface="Avenir Book" charset="0"/>
              </a:defRPr>
            </a:lvl3pPr>
            <a:lvl4pPr>
              <a:lnSpc>
                <a:spcPct val="120000"/>
              </a:lnSpc>
              <a:spcBef>
                <a:spcPts val="600"/>
              </a:spcBef>
              <a:defRPr sz="1200">
                <a:solidFill>
                  <a:schemeClr val="bg2">
                    <a:lumMod val="50000"/>
                  </a:schemeClr>
                </a:solidFill>
                <a:latin typeface="Avenir Book" charset="0"/>
                <a:ea typeface="Avenir Book" charset="0"/>
                <a:cs typeface="Avenir Book" charset="0"/>
              </a:defRPr>
            </a:lvl4pPr>
            <a:lvl5pPr>
              <a:lnSpc>
                <a:spcPct val="120000"/>
              </a:lnSpc>
              <a:spcBef>
                <a:spcPts val="600"/>
              </a:spcBef>
              <a:defRPr sz="1200">
                <a:solidFill>
                  <a:schemeClr val="bg2">
                    <a:lumMod val="50000"/>
                  </a:schemeClr>
                </a:solidFill>
                <a:latin typeface="Avenir Book" charset="0"/>
                <a:ea typeface="Avenir Book" charset="0"/>
                <a:cs typeface="Avenir Book"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25C60CCC-A03C-4D8B-BD02-1912BEBF5CBA}"/>
              </a:ext>
            </a:extLst>
          </p:cNvPr>
          <p:cNvSpPr>
            <a:spLocks noGrp="1"/>
          </p:cNvSpPr>
          <p:nvPr>
            <p:ph type="dt" sz="half" idx="16"/>
          </p:nvPr>
        </p:nvSpPr>
        <p:spPr>
          <a:xfrm>
            <a:off x="576262" y="6626072"/>
            <a:ext cx="982800" cy="144000"/>
          </a:xfrm>
          <a:prstGeom prst="rect">
            <a:avLst/>
          </a:prstGeom>
        </p:spPr>
        <p:txBody>
          <a:bodyPr/>
          <a:lstStyle/>
          <a:p>
            <a:fld id="{379B305D-6CF5-4053-9177-3ACE115D4129}" type="datetime4">
              <a:rPr lang="en-US" smtClean="0"/>
              <a:t>December 5, 2019</a:t>
            </a:fld>
            <a:endParaRPr lang="en-GB"/>
          </a:p>
        </p:txBody>
      </p:sp>
      <p:sp>
        <p:nvSpPr>
          <p:cNvPr id="3" name="Footer Placeholder 2">
            <a:extLst>
              <a:ext uri="{FF2B5EF4-FFF2-40B4-BE49-F238E27FC236}">
                <a16:creationId xmlns:a16="http://schemas.microsoft.com/office/drawing/2014/main" id="{77A1B566-1653-4ECB-BD73-7EC8FBAC2C7C}"/>
              </a:ext>
            </a:extLst>
          </p:cNvPr>
          <p:cNvSpPr>
            <a:spLocks noGrp="1"/>
          </p:cNvSpPr>
          <p:nvPr>
            <p:ph type="ftr" sz="quarter" idx="17"/>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5AC3396C-D4B5-494C-934C-5684A648FF0C}"/>
              </a:ext>
            </a:extLst>
          </p:cNvPr>
          <p:cNvSpPr>
            <a:spLocks noGrp="1"/>
          </p:cNvSpPr>
          <p:nvPr>
            <p:ph type="sldNum" sz="quarter" idx="18"/>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360903453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D4AE05-D01C-446B-B30A-525DA30F8CB5}"/>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3" name="Footer Placeholder 2">
            <a:extLst>
              <a:ext uri="{FF2B5EF4-FFF2-40B4-BE49-F238E27FC236}">
                <a16:creationId xmlns:a16="http://schemas.microsoft.com/office/drawing/2014/main" id="{EABFDA62-8C1B-4670-BE54-F72DB463BA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E45282-0ACF-4B5C-A4A8-19CBD61FB06A}"/>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82528246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E94EB-EE8E-4CA1-ADE1-77DD74DACB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580D257-0040-43A8-9CA3-F296644717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B333A26-7E77-4272-87BD-27A4EE22DC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362B44-E9DE-4029-88A5-C53CBD216378}"/>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6" name="Footer Placeholder 5">
            <a:extLst>
              <a:ext uri="{FF2B5EF4-FFF2-40B4-BE49-F238E27FC236}">
                <a16:creationId xmlns:a16="http://schemas.microsoft.com/office/drawing/2014/main" id="{C7916681-8CAC-4F5B-82B4-D08EF2B2DF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DD9141-545F-46D1-AD2B-C128E9886A27}"/>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1451050595"/>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5FA48-B6B9-4C54-A1D8-9C08E0F61C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AAD3E2E-B4B5-439D-AA72-664284C5D5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628A4EA-D4F1-45DE-8904-93CF997638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C5145F-A311-4186-A397-07BBCFE4138E}"/>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6" name="Footer Placeholder 5">
            <a:extLst>
              <a:ext uri="{FF2B5EF4-FFF2-40B4-BE49-F238E27FC236}">
                <a16:creationId xmlns:a16="http://schemas.microsoft.com/office/drawing/2014/main" id="{C497EAC4-5037-4ED8-A2F4-7A06772A5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D7FAC1-14A9-400B-9681-BD77FC938F83}"/>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281299283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809B7-CB4F-452C-9EE3-2AEB5F77E8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33D3D90-5CC3-45D4-9A07-EF508299E8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D2E0BE-4185-4544-A8C5-A182506A8453}"/>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5" name="Footer Placeholder 4">
            <a:extLst>
              <a:ext uri="{FF2B5EF4-FFF2-40B4-BE49-F238E27FC236}">
                <a16:creationId xmlns:a16="http://schemas.microsoft.com/office/drawing/2014/main" id="{FCA35D4B-6A23-4EBE-9DFC-BD0FAB10C9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3C5180-4AFA-4E3B-B847-523A75F682A0}"/>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1381474165"/>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6F01D7-FCCC-4C02-A6D3-E38F1520C5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867C45-F208-4371-8C30-3D28FF7BE0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F2F54D-F1EF-4FD2-97BC-8528942C5B02}"/>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5" name="Footer Placeholder 4">
            <a:extLst>
              <a:ext uri="{FF2B5EF4-FFF2-40B4-BE49-F238E27FC236}">
                <a16:creationId xmlns:a16="http://schemas.microsoft.com/office/drawing/2014/main" id="{CAF51CA9-4C2A-40D9-B042-FA7ADB1688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54F589-4869-4C81-BC26-57918DBA6EED}"/>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514056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 round image Column with text">
    <p:spTree>
      <p:nvGrpSpPr>
        <p:cNvPr id="1" name=""/>
        <p:cNvGrpSpPr/>
        <p:nvPr/>
      </p:nvGrpSpPr>
      <p:grpSpPr>
        <a:xfrm>
          <a:off x="0" y="0"/>
          <a:ext cx="0" cy="0"/>
          <a:chOff x="0" y="0"/>
          <a:chExt cx="0" cy="0"/>
        </a:xfrm>
      </p:grpSpPr>
      <p:sp>
        <p:nvSpPr>
          <p:cNvPr id="11" name="Title 13"/>
          <p:cNvSpPr>
            <a:spLocks noGrp="1"/>
          </p:cNvSpPr>
          <p:nvPr>
            <p:ph type="title"/>
          </p:nvPr>
        </p:nvSpPr>
        <p:spPr>
          <a:xfrm>
            <a:off x="576263" y="1045029"/>
            <a:ext cx="2762555"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12" name="Picture Placeholder 2"/>
          <p:cNvSpPr>
            <a:spLocks noGrp="1"/>
          </p:cNvSpPr>
          <p:nvPr>
            <p:ph type="pic" sz="quarter" idx="10" hasCustomPrompt="1"/>
          </p:nvPr>
        </p:nvSpPr>
        <p:spPr>
          <a:xfrm>
            <a:off x="4332689" y="630171"/>
            <a:ext cx="1686296" cy="1686296"/>
          </a:xfrm>
          <a:prstGeom prst="ellipse">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3" name="Picture Placeholder 2"/>
          <p:cNvSpPr>
            <a:spLocks noGrp="1"/>
          </p:cNvSpPr>
          <p:nvPr>
            <p:ph type="pic" sz="quarter" idx="11" hasCustomPrompt="1"/>
          </p:nvPr>
        </p:nvSpPr>
        <p:spPr>
          <a:xfrm>
            <a:off x="7008027" y="630171"/>
            <a:ext cx="1686296" cy="1686296"/>
          </a:xfrm>
          <a:prstGeom prst="ellipse">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4" name="Picture Placeholder 2"/>
          <p:cNvSpPr>
            <a:spLocks noGrp="1"/>
          </p:cNvSpPr>
          <p:nvPr>
            <p:ph type="pic" sz="quarter" idx="12" hasCustomPrompt="1"/>
          </p:nvPr>
        </p:nvSpPr>
        <p:spPr>
          <a:xfrm>
            <a:off x="9708582" y="630171"/>
            <a:ext cx="1686296" cy="1686296"/>
          </a:xfrm>
          <a:prstGeom prst="ellipse">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5" name="Text Placeholder 4"/>
          <p:cNvSpPr>
            <a:spLocks noGrp="1"/>
          </p:cNvSpPr>
          <p:nvPr>
            <p:ph type="body" sz="quarter" idx="14"/>
          </p:nvPr>
        </p:nvSpPr>
        <p:spPr>
          <a:xfrm>
            <a:off x="4115573" y="2392673"/>
            <a:ext cx="2117276" cy="513604"/>
          </a:xfrm>
          <a:prstGeom prst="rect">
            <a:avLst/>
          </a:prstGeom>
        </p:spPr>
        <p:txBody>
          <a:bodyPr anchor="b"/>
          <a:lstStyle>
            <a:lvl1pPr marL="0" indent="0" algn="ctr">
              <a:buNone/>
              <a:defRPr sz="1600" b="1">
                <a:solidFill>
                  <a:schemeClr val="accent1"/>
                </a:solidFill>
                <a:latin typeface="Avenir Book" charset="0"/>
                <a:ea typeface="Avenir Book" charset="0"/>
                <a:cs typeface="Avenir Book" charset="0"/>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20" name="Text Placeholder 4"/>
          <p:cNvSpPr>
            <a:spLocks noGrp="1"/>
          </p:cNvSpPr>
          <p:nvPr>
            <p:ph type="body" sz="quarter" idx="15"/>
          </p:nvPr>
        </p:nvSpPr>
        <p:spPr>
          <a:xfrm>
            <a:off x="4115573" y="2943179"/>
            <a:ext cx="2117276" cy="2496568"/>
          </a:xfrm>
          <a:prstGeom prst="rect">
            <a:avLst/>
          </a:prstGeom>
        </p:spPr>
        <p:txBody>
          <a:bodyPr/>
          <a:lstStyle>
            <a:lvl1pPr marL="0" indent="0" algn="ctr">
              <a:lnSpc>
                <a:spcPct val="120000"/>
              </a:lnSpc>
              <a:buNone/>
              <a:defRPr sz="1200">
                <a:solidFill>
                  <a:schemeClr val="bg2">
                    <a:lumMod val="50000"/>
                  </a:schemeClr>
                </a:solidFill>
                <a:latin typeface="Avenir Book" charset="0"/>
                <a:ea typeface="Avenir Book" charset="0"/>
                <a:cs typeface="Avenir Book" charset="0"/>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21" name="Text Placeholder 4"/>
          <p:cNvSpPr>
            <a:spLocks noGrp="1"/>
          </p:cNvSpPr>
          <p:nvPr>
            <p:ph type="body" sz="quarter" idx="16"/>
          </p:nvPr>
        </p:nvSpPr>
        <p:spPr>
          <a:xfrm>
            <a:off x="6802790" y="2392673"/>
            <a:ext cx="2117276" cy="513604"/>
          </a:xfrm>
          <a:prstGeom prst="rect">
            <a:avLst/>
          </a:prstGeom>
        </p:spPr>
        <p:txBody>
          <a:bodyPr anchor="b"/>
          <a:lstStyle>
            <a:lvl1pPr marL="0" indent="0" algn="ctr">
              <a:buNone/>
              <a:defRPr sz="1600" b="1">
                <a:solidFill>
                  <a:schemeClr val="accent1"/>
                </a:solidFill>
                <a:latin typeface="Avenir Book" charset="0"/>
                <a:ea typeface="Avenir Book" charset="0"/>
                <a:cs typeface="Avenir Book" charset="0"/>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22" name="Text Placeholder 4"/>
          <p:cNvSpPr>
            <a:spLocks noGrp="1"/>
          </p:cNvSpPr>
          <p:nvPr>
            <p:ph type="body" sz="quarter" idx="17"/>
          </p:nvPr>
        </p:nvSpPr>
        <p:spPr>
          <a:xfrm>
            <a:off x="6802790" y="2943179"/>
            <a:ext cx="2117276" cy="2496568"/>
          </a:xfrm>
          <a:prstGeom prst="rect">
            <a:avLst/>
          </a:prstGeom>
        </p:spPr>
        <p:txBody>
          <a:bodyPr/>
          <a:lstStyle>
            <a:lvl1pPr marL="0" indent="0" algn="ctr">
              <a:lnSpc>
                <a:spcPct val="120000"/>
              </a:lnSpc>
              <a:buNone/>
              <a:defRPr sz="1200">
                <a:solidFill>
                  <a:schemeClr val="bg2">
                    <a:lumMod val="50000"/>
                  </a:schemeClr>
                </a:solidFill>
                <a:latin typeface="Avenir Book" charset="0"/>
                <a:ea typeface="Avenir Book" charset="0"/>
                <a:cs typeface="Avenir Book" charset="0"/>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23" name="Text Placeholder 4"/>
          <p:cNvSpPr>
            <a:spLocks noGrp="1"/>
          </p:cNvSpPr>
          <p:nvPr>
            <p:ph type="body" sz="quarter" idx="18"/>
          </p:nvPr>
        </p:nvSpPr>
        <p:spPr>
          <a:xfrm>
            <a:off x="9499340" y="2392673"/>
            <a:ext cx="2117276" cy="513604"/>
          </a:xfrm>
          <a:prstGeom prst="rect">
            <a:avLst/>
          </a:prstGeom>
        </p:spPr>
        <p:txBody>
          <a:bodyPr anchor="b"/>
          <a:lstStyle>
            <a:lvl1pPr marL="0" indent="0" algn="ctr">
              <a:buNone/>
              <a:defRPr sz="1600" b="1">
                <a:solidFill>
                  <a:schemeClr val="accent1"/>
                </a:solidFill>
                <a:latin typeface="Avenir Book" charset="0"/>
                <a:ea typeface="Avenir Book" charset="0"/>
                <a:cs typeface="Avenir Book" charset="0"/>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24" name="Text Placeholder 4"/>
          <p:cNvSpPr>
            <a:spLocks noGrp="1"/>
          </p:cNvSpPr>
          <p:nvPr>
            <p:ph type="body" sz="quarter" idx="19"/>
          </p:nvPr>
        </p:nvSpPr>
        <p:spPr>
          <a:xfrm>
            <a:off x="9499340" y="2943179"/>
            <a:ext cx="2117276" cy="2496568"/>
          </a:xfrm>
          <a:prstGeom prst="rect">
            <a:avLst/>
          </a:prstGeom>
        </p:spPr>
        <p:txBody>
          <a:bodyPr/>
          <a:lstStyle>
            <a:lvl1pPr marL="0" indent="0" algn="ctr">
              <a:lnSpc>
                <a:spcPct val="120000"/>
              </a:lnSpc>
              <a:buNone/>
              <a:defRPr sz="1200">
                <a:solidFill>
                  <a:schemeClr val="bg2">
                    <a:lumMod val="50000"/>
                  </a:schemeClr>
                </a:solidFill>
                <a:latin typeface="Avenir Book" charset="0"/>
                <a:ea typeface="Avenir Book" charset="0"/>
                <a:cs typeface="Avenir Book" charset="0"/>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2" name="Date Placeholder 1">
            <a:extLst>
              <a:ext uri="{FF2B5EF4-FFF2-40B4-BE49-F238E27FC236}">
                <a16:creationId xmlns:a16="http://schemas.microsoft.com/office/drawing/2014/main" id="{09D7E85C-C322-4C60-93D9-01D4648DF828}"/>
              </a:ext>
            </a:extLst>
          </p:cNvPr>
          <p:cNvSpPr>
            <a:spLocks noGrp="1"/>
          </p:cNvSpPr>
          <p:nvPr>
            <p:ph type="dt" sz="half" idx="20"/>
          </p:nvPr>
        </p:nvSpPr>
        <p:spPr>
          <a:xfrm>
            <a:off x="576262" y="6626072"/>
            <a:ext cx="982800" cy="144000"/>
          </a:xfrm>
          <a:prstGeom prst="rect">
            <a:avLst/>
          </a:prstGeom>
        </p:spPr>
        <p:txBody>
          <a:bodyPr/>
          <a:lstStyle/>
          <a:p>
            <a:fld id="{1B618C6A-5FAE-48BF-ABF9-44ADD8F2DCBB}" type="datetime4">
              <a:rPr lang="en-US" smtClean="0"/>
              <a:t>December 5, 2019</a:t>
            </a:fld>
            <a:endParaRPr lang="en-GB"/>
          </a:p>
        </p:txBody>
      </p:sp>
      <p:sp>
        <p:nvSpPr>
          <p:cNvPr id="3" name="Footer Placeholder 2">
            <a:extLst>
              <a:ext uri="{FF2B5EF4-FFF2-40B4-BE49-F238E27FC236}">
                <a16:creationId xmlns:a16="http://schemas.microsoft.com/office/drawing/2014/main" id="{0B8527AF-B785-44BC-B24E-06492D86F093}"/>
              </a:ext>
            </a:extLst>
          </p:cNvPr>
          <p:cNvSpPr>
            <a:spLocks noGrp="1"/>
          </p:cNvSpPr>
          <p:nvPr>
            <p:ph type="ftr" sz="quarter" idx="21"/>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D562A2E7-E163-4542-9AA7-9E29BB4FB1DC}"/>
              </a:ext>
            </a:extLst>
          </p:cNvPr>
          <p:cNvSpPr>
            <a:spLocks noGrp="1"/>
          </p:cNvSpPr>
          <p:nvPr>
            <p:ph type="sldNum" sz="quarter" idx="22"/>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15354097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 round image Column with Hero">
    <p:spTree>
      <p:nvGrpSpPr>
        <p:cNvPr id="1" name=""/>
        <p:cNvGrpSpPr/>
        <p:nvPr/>
      </p:nvGrpSpPr>
      <p:grpSpPr>
        <a:xfrm>
          <a:off x="0" y="0"/>
          <a:ext cx="0" cy="0"/>
          <a:chOff x="0" y="0"/>
          <a:chExt cx="0" cy="0"/>
        </a:xfrm>
      </p:grpSpPr>
      <p:sp>
        <p:nvSpPr>
          <p:cNvPr id="12" name="Picture Placeholder 2"/>
          <p:cNvSpPr>
            <a:spLocks noGrp="1"/>
          </p:cNvSpPr>
          <p:nvPr>
            <p:ph type="pic" sz="quarter" idx="13" hasCustomPrompt="1"/>
          </p:nvPr>
        </p:nvSpPr>
        <p:spPr>
          <a:xfrm>
            <a:off x="3433665" y="0"/>
            <a:ext cx="8758334" cy="3129106"/>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1" name="Title 13"/>
          <p:cNvSpPr>
            <a:spLocks noGrp="1"/>
          </p:cNvSpPr>
          <p:nvPr>
            <p:ph type="title"/>
          </p:nvPr>
        </p:nvSpPr>
        <p:spPr>
          <a:xfrm>
            <a:off x="576263" y="1045029"/>
            <a:ext cx="2645109"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13" name="Text Placeholder 4"/>
          <p:cNvSpPr>
            <a:spLocks noGrp="1"/>
          </p:cNvSpPr>
          <p:nvPr>
            <p:ph type="body" sz="quarter" idx="14"/>
          </p:nvPr>
        </p:nvSpPr>
        <p:spPr>
          <a:xfrm>
            <a:off x="4115573" y="4159503"/>
            <a:ext cx="2117276" cy="513604"/>
          </a:xfrm>
          <a:prstGeom prst="rect">
            <a:avLst/>
          </a:prstGeom>
        </p:spPr>
        <p:txBody>
          <a:bodyPr anchor="b"/>
          <a:lstStyle>
            <a:lvl1pPr marL="0" indent="0" algn="ctr">
              <a:buNone/>
              <a:defRPr sz="1600" b="1">
                <a:solidFill>
                  <a:schemeClr val="accent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4" name="Text Placeholder 4"/>
          <p:cNvSpPr>
            <a:spLocks noGrp="1"/>
          </p:cNvSpPr>
          <p:nvPr>
            <p:ph type="body" sz="quarter" idx="15"/>
          </p:nvPr>
        </p:nvSpPr>
        <p:spPr>
          <a:xfrm>
            <a:off x="4115573" y="4710008"/>
            <a:ext cx="2117276" cy="1267183"/>
          </a:xfrm>
          <a:prstGeom prst="rect">
            <a:avLst/>
          </a:prstGeom>
        </p:spPr>
        <p:txBody>
          <a:bodyPr/>
          <a:lstStyle>
            <a:lvl1pPr marL="0" indent="0" algn="ctr">
              <a:lnSpc>
                <a:spcPct val="120000"/>
              </a:lnSpc>
              <a:buNone/>
              <a:defRPr sz="1200">
                <a:solidFill>
                  <a:schemeClr val="bg2">
                    <a:lumMod val="50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5" name="Text Placeholder 4"/>
          <p:cNvSpPr>
            <a:spLocks noGrp="1"/>
          </p:cNvSpPr>
          <p:nvPr>
            <p:ph type="body" sz="quarter" idx="16"/>
          </p:nvPr>
        </p:nvSpPr>
        <p:spPr>
          <a:xfrm>
            <a:off x="6802790" y="4159503"/>
            <a:ext cx="2117276" cy="513604"/>
          </a:xfrm>
          <a:prstGeom prst="rect">
            <a:avLst/>
          </a:prstGeom>
        </p:spPr>
        <p:txBody>
          <a:bodyPr anchor="b"/>
          <a:lstStyle>
            <a:lvl1pPr marL="0" indent="0" algn="ctr">
              <a:buNone/>
              <a:defRPr sz="1600" b="1">
                <a:solidFill>
                  <a:schemeClr val="accent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6" name="Text Placeholder 4"/>
          <p:cNvSpPr>
            <a:spLocks noGrp="1"/>
          </p:cNvSpPr>
          <p:nvPr>
            <p:ph type="body" sz="quarter" idx="17"/>
          </p:nvPr>
        </p:nvSpPr>
        <p:spPr>
          <a:xfrm>
            <a:off x="6802790" y="4710008"/>
            <a:ext cx="2117276" cy="1267183"/>
          </a:xfrm>
          <a:prstGeom prst="rect">
            <a:avLst/>
          </a:prstGeom>
        </p:spPr>
        <p:txBody>
          <a:bodyPr/>
          <a:lstStyle>
            <a:lvl1pPr marL="0" indent="0" algn="ctr">
              <a:lnSpc>
                <a:spcPct val="120000"/>
              </a:lnSpc>
              <a:buNone/>
              <a:defRPr sz="1200">
                <a:solidFill>
                  <a:schemeClr val="bg2">
                    <a:lumMod val="50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7" name="Text Placeholder 4"/>
          <p:cNvSpPr>
            <a:spLocks noGrp="1"/>
          </p:cNvSpPr>
          <p:nvPr>
            <p:ph type="body" sz="quarter" idx="18"/>
          </p:nvPr>
        </p:nvSpPr>
        <p:spPr>
          <a:xfrm>
            <a:off x="9499340" y="4159503"/>
            <a:ext cx="2117276" cy="513604"/>
          </a:xfrm>
          <a:prstGeom prst="rect">
            <a:avLst/>
          </a:prstGeom>
        </p:spPr>
        <p:txBody>
          <a:bodyPr anchor="b"/>
          <a:lstStyle>
            <a:lvl1pPr marL="0" indent="0" algn="ctr">
              <a:buNone/>
              <a:defRPr sz="1600" b="1">
                <a:solidFill>
                  <a:schemeClr val="accent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18" name="Text Placeholder 4"/>
          <p:cNvSpPr>
            <a:spLocks noGrp="1"/>
          </p:cNvSpPr>
          <p:nvPr>
            <p:ph type="body" sz="quarter" idx="19"/>
          </p:nvPr>
        </p:nvSpPr>
        <p:spPr>
          <a:xfrm>
            <a:off x="9499340" y="4710008"/>
            <a:ext cx="2117276" cy="1267183"/>
          </a:xfrm>
          <a:prstGeom prst="rect">
            <a:avLst/>
          </a:prstGeom>
        </p:spPr>
        <p:txBody>
          <a:bodyPr/>
          <a:lstStyle>
            <a:lvl1pPr marL="0" indent="0" algn="ctr">
              <a:buNone/>
              <a:defRPr sz="1200">
                <a:solidFill>
                  <a:schemeClr val="bg2">
                    <a:lumMod val="50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Click to edit Master text styles</a:t>
            </a:r>
          </a:p>
        </p:txBody>
      </p:sp>
      <p:sp>
        <p:nvSpPr>
          <p:cNvPr id="28" name="Picture Placeholder 2"/>
          <p:cNvSpPr>
            <a:spLocks noGrp="1"/>
          </p:cNvSpPr>
          <p:nvPr>
            <p:ph type="pic" sz="quarter" idx="10" hasCustomPrompt="1"/>
          </p:nvPr>
        </p:nvSpPr>
        <p:spPr>
          <a:xfrm>
            <a:off x="4332689" y="2412318"/>
            <a:ext cx="1686296" cy="1686296"/>
          </a:xfrm>
          <a:prstGeom prst="ellipse">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9" name="Picture Placeholder 2"/>
          <p:cNvSpPr>
            <a:spLocks noGrp="1"/>
          </p:cNvSpPr>
          <p:nvPr>
            <p:ph type="pic" sz="quarter" idx="11" hasCustomPrompt="1"/>
          </p:nvPr>
        </p:nvSpPr>
        <p:spPr>
          <a:xfrm>
            <a:off x="7008027" y="2412318"/>
            <a:ext cx="1686296" cy="1686296"/>
          </a:xfrm>
          <a:prstGeom prst="ellipse">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30" name="Picture Placeholder 2"/>
          <p:cNvSpPr>
            <a:spLocks noGrp="1"/>
          </p:cNvSpPr>
          <p:nvPr>
            <p:ph type="pic" sz="quarter" idx="12" hasCustomPrompt="1"/>
          </p:nvPr>
        </p:nvSpPr>
        <p:spPr>
          <a:xfrm>
            <a:off x="9708582" y="2412318"/>
            <a:ext cx="1686296" cy="1686296"/>
          </a:xfrm>
          <a:prstGeom prst="ellipse">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 name="Date Placeholder 1">
            <a:extLst>
              <a:ext uri="{FF2B5EF4-FFF2-40B4-BE49-F238E27FC236}">
                <a16:creationId xmlns:a16="http://schemas.microsoft.com/office/drawing/2014/main" id="{D56ECD0C-75CD-4DF0-9BF1-93EBC7C11565}"/>
              </a:ext>
            </a:extLst>
          </p:cNvPr>
          <p:cNvSpPr>
            <a:spLocks noGrp="1"/>
          </p:cNvSpPr>
          <p:nvPr>
            <p:ph type="dt" sz="half" idx="20"/>
          </p:nvPr>
        </p:nvSpPr>
        <p:spPr>
          <a:xfrm>
            <a:off x="576262" y="6626072"/>
            <a:ext cx="982800" cy="144000"/>
          </a:xfrm>
          <a:prstGeom prst="rect">
            <a:avLst/>
          </a:prstGeom>
        </p:spPr>
        <p:txBody>
          <a:bodyPr/>
          <a:lstStyle/>
          <a:p>
            <a:fld id="{9DFDB493-4CFB-44D1-8F4F-17930F67F19C}" type="datetime4">
              <a:rPr lang="en-US" smtClean="0"/>
              <a:t>December 5, 2019</a:t>
            </a:fld>
            <a:endParaRPr lang="en-GB"/>
          </a:p>
        </p:txBody>
      </p:sp>
      <p:sp>
        <p:nvSpPr>
          <p:cNvPr id="3" name="Footer Placeholder 2">
            <a:extLst>
              <a:ext uri="{FF2B5EF4-FFF2-40B4-BE49-F238E27FC236}">
                <a16:creationId xmlns:a16="http://schemas.microsoft.com/office/drawing/2014/main" id="{03152237-1A0E-45D5-A731-831A0DA77672}"/>
              </a:ext>
            </a:extLst>
          </p:cNvPr>
          <p:cNvSpPr>
            <a:spLocks noGrp="1"/>
          </p:cNvSpPr>
          <p:nvPr>
            <p:ph type="ftr" sz="quarter" idx="21"/>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03A15FC2-1833-421B-A725-17A8BB6DD158}"/>
              </a:ext>
            </a:extLst>
          </p:cNvPr>
          <p:cNvSpPr>
            <a:spLocks noGrp="1"/>
          </p:cNvSpPr>
          <p:nvPr>
            <p:ph type="sldNum" sz="quarter" idx="22"/>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10917729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3 Title-2/3 Image">
    <p:spTree>
      <p:nvGrpSpPr>
        <p:cNvPr id="1" name=""/>
        <p:cNvGrpSpPr/>
        <p:nvPr/>
      </p:nvGrpSpPr>
      <p:grpSpPr>
        <a:xfrm>
          <a:off x="0" y="0"/>
          <a:ext cx="0" cy="0"/>
          <a:chOff x="0" y="0"/>
          <a:chExt cx="0" cy="0"/>
        </a:xfrm>
      </p:grpSpPr>
      <p:sp>
        <p:nvSpPr>
          <p:cNvPr id="12" name="Picture Placeholder 2"/>
          <p:cNvSpPr>
            <a:spLocks noGrp="1"/>
          </p:cNvSpPr>
          <p:nvPr>
            <p:ph type="pic" sz="quarter" idx="13" hasCustomPrompt="1"/>
          </p:nvPr>
        </p:nvSpPr>
        <p:spPr>
          <a:xfrm>
            <a:off x="3433665" y="0"/>
            <a:ext cx="8758334" cy="6858000"/>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1" name="Title 13"/>
          <p:cNvSpPr>
            <a:spLocks noGrp="1"/>
          </p:cNvSpPr>
          <p:nvPr>
            <p:ph type="title"/>
          </p:nvPr>
        </p:nvSpPr>
        <p:spPr>
          <a:xfrm>
            <a:off x="576263" y="1045029"/>
            <a:ext cx="2568575"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pic>
        <p:nvPicPr>
          <p:cNvPr id="10" name="Picture 9">
            <a:extLst>
              <a:ext uri="{FF2B5EF4-FFF2-40B4-BE49-F238E27FC236}">
                <a16:creationId xmlns:a16="http://schemas.microsoft.com/office/drawing/2014/main" id="{02E2A5B4-17F6-4310-99FB-6241C7734AA6}"/>
              </a:ext>
            </a:extLst>
          </p:cNvPr>
          <p:cNvPicPr>
            <a:picLocks noChangeAspect="1"/>
          </p:cNvPicPr>
          <p:nvPr/>
        </p:nvPicPr>
        <p:blipFill>
          <a:blip r:embed="rId2"/>
          <a:stretch>
            <a:fillRect/>
          </a:stretch>
        </p:blipFill>
        <p:spPr>
          <a:xfrm>
            <a:off x="10636584" y="6572194"/>
            <a:ext cx="959268" cy="209067"/>
          </a:xfrm>
          <a:prstGeom prst="rect">
            <a:avLst/>
          </a:prstGeom>
        </p:spPr>
      </p:pic>
      <p:sp>
        <p:nvSpPr>
          <p:cNvPr id="4" name="Date Placeholder 3">
            <a:extLst>
              <a:ext uri="{FF2B5EF4-FFF2-40B4-BE49-F238E27FC236}">
                <a16:creationId xmlns:a16="http://schemas.microsoft.com/office/drawing/2014/main" id="{BC654DD2-CD93-4387-93F8-41855DB772A3}"/>
              </a:ext>
            </a:extLst>
          </p:cNvPr>
          <p:cNvSpPr>
            <a:spLocks noGrp="1"/>
          </p:cNvSpPr>
          <p:nvPr>
            <p:ph type="dt" sz="half" idx="14"/>
          </p:nvPr>
        </p:nvSpPr>
        <p:spPr>
          <a:xfrm>
            <a:off x="576262" y="6626072"/>
            <a:ext cx="982800" cy="144000"/>
          </a:xfrm>
          <a:prstGeom prst="rect">
            <a:avLst/>
          </a:prstGeom>
        </p:spPr>
        <p:txBody>
          <a:bodyPr/>
          <a:lstStyle/>
          <a:p>
            <a:fld id="{B70925E9-B126-4DC7-B938-EFA6B221E1B9}" type="datetime4">
              <a:rPr lang="en-US" smtClean="0"/>
              <a:t>December 5, 2019</a:t>
            </a:fld>
            <a:endParaRPr lang="en-GB"/>
          </a:p>
        </p:txBody>
      </p:sp>
      <p:sp>
        <p:nvSpPr>
          <p:cNvPr id="5" name="Footer Placeholder 4">
            <a:extLst>
              <a:ext uri="{FF2B5EF4-FFF2-40B4-BE49-F238E27FC236}">
                <a16:creationId xmlns:a16="http://schemas.microsoft.com/office/drawing/2014/main" id="{E56647FA-6D91-4859-B010-70B32FF870B5}"/>
              </a:ext>
            </a:extLst>
          </p:cNvPr>
          <p:cNvSpPr>
            <a:spLocks noGrp="1"/>
          </p:cNvSpPr>
          <p:nvPr>
            <p:ph type="ftr" sz="quarter" idx="15"/>
          </p:nvPr>
        </p:nvSpPr>
        <p:spPr>
          <a:xfrm>
            <a:off x="1559062" y="6626072"/>
            <a:ext cx="4125600" cy="144000"/>
          </a:xfrm>
          <a:prstGeom prst="rect">
            <a:avLst/>
          </a:prstGeom>
        </p:spPr>
        <p:txBody>
          <a:bodyPr/>
          <a:lstStyle/>
          <a:p>
            <a:r>
              <a:rPr lang="en-GB"/>
              <a:t>© Kony DBX, Company confidential</a:t>
            </a:r>
          </a:p>
        </p:txBody>
      </p:sp>
      <p:sp>
        <p:nvSpPr>
          <p:cNvPr id="6" name="Slide Number Placeholder 5">
            <a:extLst>
              <a:ext uri="{FF2B5EF4-FFF2-40B4-BE49-F238E27FC236}">
                <a16:creationId xmlns:a16="http://schemas.microsoft.com/office/drawing/2014/main" id="{F4F57352-479D-4FEB-9005-6323432AB72E}"/>
              </a:ext>
            </a:extLst>
          </p:cNvPr>
          <p:cNvSpPr>
            <a:spLocks noGrp="1"/>
          </p:cNvSpPr>
          <p:nvPr>
            <p:ph type="sldNum" sz="quarter" idx="16"/>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10941968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Images Mosaic">
    <p:spTree>
      <p:nvGrpSpPr>
        <p:cNvPr id="1" name=""/>
        <p:cNvGrpSpPr/>
        <p:nvPr/>
      </p:nvGrpSpPr>
      <p:grpSpPr>
        <a:xfrm>
          <a:off x="0" y="0"/>
          <a:ext cx="0" cy="0"/>
          <a:chOff x="0" y="0"/>
          <a:chExt cx="0" cy="0"/>
        </a:xfrm>
      </p:grpSpPr>
      <p:sp>
        <p:nvSpPr>
          <p:cNvPr id="13" name="Picture Placeholder 2"/>
          <p:cNvSpPr>
            <a:spLocks noGrp="1"/>
          </p:cNvSpPr>
          <p:nvPr>
            <p:ph type="pic" sz="quarter" idx="12" hasCustomPrompt="1"/>
          </p:nvPr>
        </p:nvSpPr>
        <p:spPr>
          <a:xfrm>
            <a:off x="3452328" y="-21266"/>
            <a:ext cx="4450702" cy="3450998"/>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1" name="Picture Placeholder 2"/>
          <p:cNvSpPr>
            <a:spLocks noGrp="1"/>
          </p:cNvSpPr>
          <p:nvPr>
            <p:ph type="pic" sz="quarter" idx="13" hasCustomPrompt="1"/>
          </p:nvPr>
        </p:nvSpPr>
        <p:spPr>
          <a:xfrm>
            <a:off x="3452327" y="3429732"/>
            <a:ext cx="8739671" cy="3450998"/>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4" name="Title 13"/>
          <p:cNvSpPr>
            <a:spLocks noGrp="1"/>
          </p:cNvSpPr>
          <p:nvPr>
            <p:ph type="title"/>
          </p:nvPr>
        </p:nvSpPr>
        <p:spPr>
          <a:xfrm>
            <a:off x="576263" y="1045029"/>
            <a:ext cx="2568575"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pic>
        <p:nvPicPr>
          <p:cNvPr id="12" name="Picture 11">
            <a:extLst>
              <a:ext uri="{FF2B5EF4-FFF2-40B4-BE49-F238E27FC236}">
                <a16:creationId xmlns:a16="http://schemas.microsoft.com/office/drawing/2014/main" id="{44140306-1090-488F-99BB-7D01307A76E6}"/>
              </a:ext>
            </a:extLst>
          </p:cNvPr>
          <p:cNvPicPr>
            <a:picLocks noChangeAspect="1"/>
          </p:cNvPicPr>
          <p:nvPr/>
        </p:nvPicPr>
        <p:blipFill>
          <a:blip r:embed="rId2"/>
          <a:stretch>
            <a:fillRect/>
          </a:stretch>
        </p:blipFill>
        <p:spPr>
          <a:xfrm>
            <a:off x="10636584" y="6572194"/>
            <a:ext cx="959268" cy="209067"/>
          </a:xfrm>
          <a:prstGeom prst="rect">
            <a:avLst/>
          </a:prstGeom>
        </p:spPr>
      </p:pic>
      <p:sp>
        <p:nvSpPr>
          <p:cNvPr id="16" name="Picture Placeholder 2">
            <a:extLst>
              <a:ext uri="{FF2B5EF4-FFF2-40B4-BE49-F238E27FC236}">
                <a16:creationId xmlns:a16="http://schemas.microsoft.com/office/drawing/2014/main" id="{5FDC38B9-6770-4BF7-A292-36A8C409585C}"/>
              </a:ext>
            </a:extLst>
          </p:cNvPr>
          <p:cNvSpPr>
            <a:spLocks noGrp="1"/>
          </p:cNvSpPr>
          <p:nvPr>
            <p:ph type="pic" sz="quarter" idx="14" hasCustomPrompt="1"/>
          </p:nvPr>
        </p:nvSpPr>
        <p:spPr>
          <a:xfrm>
            <a:off x="7903030" y="-21266"/>
            <a:ext cx="4288968" cy="3450998"/>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 name="Date Placeholder 1">
            <a:extLst>
              <a:ext uri="{FF2B5EF4-FFF2-40B4-BE49-F238E27FC236}">
                <a16:creationId xmlns:a16="http://schemas.microsoft.com/office/drawing/2014/main" id="{D3196075-E034-47D5-A229-41E7D275C5ED}"/>
              </a:ext>
            </a:extLst>
          </p:cNvPr>
          <p:cNvSpPr>
            <a:spLocks noGrp="1"/>
          </p:cNvSpPr>
          <p:nvPr>
            <p:ph type="dt" sz="half" idx="15"/>
          </p:nvPr>
        </p:nvSpPr>
        <p:spPr>
          <a:xfrm>
            <a:off x="576262" y="6626072"/>
            <a:ext cx="982800" cy="144000"/>
          </a:xfrm>
          <a:prstGeom prst="rect">
            <a:avLst/>
          </a:prstGeom>
        </p:spPr>
        <p:txBody>
          <a:bodyPr/>
          <a:lstStyle/>
          <a:p>
            <a:fld id="{117AA264-480C-46C6-B6EC-92B540BF5AF9}" type="datetime4">
              <a:rPr lang="en-US" smtClean="0"/>
              <a:t>December 5, 2019</a:t>
            </a:fld>
            <a:endParaRPr lang="en-GB"/>
          </a:p>
        </p:txBody>
      </p:sp>
      <p:sp>
        <p:nvSpPr>
          <p:cNvPr id="3" name="Footer Placeholder 2">
            <a:extLst>
              <a:ext uri="{FF2B5EF4-FFF2-40B4-BE49-F238E27FC236}">
                <a16:creationId xmlns:a16="http://schemas.microsoft.com/office/drawing/2014/main" id="{DEB082FA-ECEE-4F95-80C7-480D73511012}"/>
              </a:ext>
            </a:extLst>
          </p:cNvPr>
          <p:cNvSpPr>
            <a:spLocks noGrp="1"/>
          </p:cNvSpPr>
          <p:nvPr>
            <p:ph type="ftr" sz="quarter" idx="16"/>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A64B6276-9E46-4256-9036-523332E3DBFA}"/>
              </a:ext>
            </a:extLst>
          </p:cNvPr>
          <p:cNvSpPr>
            <a:spLocks noGrp="1"/>
          </p:cNvSpPr>
          <p:nvPr>
            <p:ph type="sldNum" sz="quarter" idx="17"/>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27142175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50/50 Title and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83938FE-1456-41EE-8FAD-A6D03FB60C50}"/>
              </a:ext>
            </a:extLst>
          </p:cNvPr>
          <p:cNvSpPr/>
          <p:nvPr/>
        </p:nvSpPr>
        <p:spPr>
          <a:xfrm>
            <a:off x="0" y="0"/>
            <a:ext cx="345232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3"/>
          <p:cNvSpPr>
            <a:spLocks noGrp="1"/>
          </p:cNvSpPr>
          <p:nvPr>
            <p:ph type="title"/>
          </p:nvPr>
        </p:nvSpPr>
        <p:spPr>
          <a:xfrm>
            <a:off x="576263" y="1045029"/>
            <a:ext cx="2568575"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pic>
        <p:nvPicPr>
          <p:cNvPr id="11" name="Picture 10">
            <a:extLst>
              <a:ext uri="{FF2B5EF4-FFF2-40B4-BE49-F238E27FC236}">
                <a16:creationId xmlns:a16="http://schemas.microsoft.com/office/drawing/2014/main" id="{19A3F1E1-7C9E-4D91-A501-825F4BC1713D}"/>
              </a:ext>
            </a:extLst>
          </p:cNvPr>
          <p:cNvPicPr>
            <a:picLocks noChangeAspect="1"/>
          </p:cNvPicPr>
          <p:nvPr/>
        </p:nvPicPr>
        <p:blipFill>
          <a:blip r:embed="rId2"/>
          <a:stretch>
            <a:fillRect/>
          </a:stretch>
        </p:blipFill>
        <p:spPr>
          <a:xfrm>
            <a:off x="10636584" y="6572194"/>
            <a:ext cx="959268" cy="209067"/>
          </a:xfrm>
          <a:prstGeom prst="rect">
            <a:avLst/>
          </a:prstGeom>
        </p:spPr>
      </p:pic>
      <p:sp>
        <p:nvSpPr>
          <p:cNvPr id="12" name="Slide Number Placeholder 5">
            <a:extLst>
              <a:ext uri="{FF2B5EF4-FFF2-40B4-BE49-F238E27FC236}">
                <a16:creationId xmlns:a16="http://schemas.microsoft.com/office/drawing/2014/main" id="{5445B1B2-B58B-4CB5-9093-20779EF9244D}"/>
              </a:ext>
            </a:extLst>
          </p:cNvPr>
          <p:cNvSpPr>
            <a:spLocks noGrp="1"/>
          </p:cNvSpPr>
          <p:nvPr>
            <p:ph type="sldNum" sz="quarter" idx="4"/>
          </p:nvPr>
        </p:nvSpPr>
        <p:spPr>
          <a:xfrm>
            <a:off x="11749926" y="6566697"/>
            <a:ext cx="288000" cy="180000"/>
          </a:xfrm>
          <a:prstGeom prst="rect">
            <a:avLst/>
          </a:prstGeom>
        </p:spPr>
        <p:txBody>
          <a:bodyPr vert="horz" lIns="0" tIns="0" rIns="0" bIns="0" rtlCol="0" anchor="ctr"/>
          <a:lstStyle>
            <a:lvl1pPr algn="l">
              <a:defRPr sz="800">
                <a:solidFill>
                  <a:schemeClr val="bg2"/>
                </a:solidFill>
              </a:defRPr>
            </a:lvl1pPr>
          </a:lstStyle>
          <a:p>
            <a:fld id="{AB010629-DF8F-48F3-A75A-2A73A386C71B}" type="slidenum">
              <a:rPr lang="en-US" smtClean="0"/>
              <a:t>‹#›</a:t>
            </a:fld>
            <a:endParaRPr lang="en-US"/>
          </a:p>
        </p:txBody>
      </p:sp>
      <p:sp>
        <p:nvSpPr>
          <p:cNvPr id="15" name="Picture Placeholder 2">
            <a:extLst>
              <a:ext uri="{FF2B5EF4-FFF2-40B4-BE49-F238E27FC236}">
                <a16:creationId xmlns:a16="http://schemas.microsoft.com/office/drawing/2014/main" id="{1A025599-60CD-4F25-A5D9-91409E0A85E5}"/>
              </a:ext>
            </a:extLst>
          </p:cNvPr>
          <p:cNvSpPr>
            <a:spLocks noGrp="1"/>
          </p:cNvSpPr>
          <p:nvPr>
            <p:ph type="pic" sz="quarter" idx="13" hasCustomPrompt="1"/>
          </p:nvPr>
        </p:nvSpPr>
        <p:spPr>
          <a:xfrm>
            <a:off x="6038850" y="0"/>
            <a:ext cx="6153149" cy="6858000"/>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 name="Date Placeholder 1">
            <a:extLst>
              <a:ext uri="{FF2B5EF4-FFF2-40B4-BE49-F238E27FC236}">
                <a16:creationId xmlns:a16="http://schemas.microsoft.com/office/drawing/2014/main" id="{96BE7E1C-21E9-4401-93A4-D2FC6EB2A6E6}"/>
              </a:ext>
            </a:extLst>
          </p:cNvPr>
          <p:cNvSpPr>
            <a:spLocks noGrp="1"/>
          </p:cNvSpPr>
          <p:nvPr>
            <p:ph type="dt" sz="half" idx="14"/>
          </p:nvPr>
        </p:nvSpPr>
        <p:spPr>
          <a:xfrm>
            <a:off x="576262" y="6626072"/>
            <a:ext cx="982800" cy="144000"/>
          </a:xfrm>
          <a:prstGeom prst="rect">
            <a:avLst/>
          </a:prstGeom>
        </p:spPr>
        <p:txBody>
          <a:bodyPr/>
          <a:lstStyle/>
          <a:p>
            <a:fld id="{873C47CE-2299-4D86-9BD0-4DE6B895D0EF}" type="datetime4">
              <a:rPr lang="en-US" smtClean="0"/>
              <a:t>December 5, 2019</a:t>
            </a:fld>
            <a:endParaRPr lang="en-GB"/>
          </a:p>
        </p:txBody>
      </p:sp>
      <p:sp>
        <p:nvSpPr>
          <p:cNvPr id="3" name="Footer Placeholder 2">
            <a:extLst>
              <a:ext uri="{FF2B5EF4-FFF2-40B4-BE49-F238E27FC236}">
                <a16:creationId xmlns:a16="http://schemas.microsoft.com/office/drawing/2014/main" id="{A25D6431-38F9-47BA-AAEE-A355208E8311}"/>
              </a:ext>
            </a:extLst>
          </p:cNvPr>
          <p:cNvSpPr>
            <a:spLocks noGrp="1"/>
          </p:cNvSpPr>
          <p:nvPr>
            <p:ph type="ftr" sz="quarter" idx="15"/>
          </p:nvPr>
        </p:nvSpPr>
        <p:spPr>
          <a:xfrm>
            <a:off x="1559062" y="6626072"/>
            <a:ext cx="4125600" cy="144000"/>
          </a:xfrm>
          <a:prstGeom prst="rect">
            <a:avLst/>
          </a:prstGeom>
        </p:spPr>
        <p:txBody>
          <a:bodyPr/>
          <a:lstStyle/>
          <a:p>
            <a:r>
              <a:rPr lang="en-GB"/>
              <a:t>© Kony DBX, Company confidential</a:t>
            </a:r>
          </a:p>
        </p:txBody>
      </p:sp>
    </p:spTree>
    <p:extLst>
      <p:ext uri="{BB962C8B-B14F-4D97-AF65-F5344CB8AC3E}">
        <p14:creationId xmlns:p14="http://schemas.microsoft.com/office/powerpoint/2010/main" val="36294054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50/50 Title and Image Purp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88D73FC-9064-49B5-9D8F-9F3161C56D98}"/>
              </a:ext>
            </a:extLst>
          </p:cNvPr>
          <p:cNvSpPr/>
          <p:nvPr/>
        </p:nvSpPr>
        <p:spPr>
          <a:xfrm>
            <a:off x="-1" y="0"/>
            <a:ext cx="603885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3"/>
          <p:cNvSpPr>
            <a:spLocks noGrp="1"/>
          </p:cNvSpPr>
          <p:nvPr>
            <p:ph type="title"/>
          </p:nvPr>
        </p:nvSpPr>
        <p:spPr>
          <a:xfrm>
            <a:off x="576263" y="1045029"/>
            <a:ext cx="2568575" cy="4932163"/>
          </a:xfrm>
          <a:prstGeom prst="rect">
            <a:avLst/>
          </a:prstGeom>
        </p:spPr>
        <p:txBody>
          <a:bodyPr anchor="ctr"/>
          <a:lstStyle>
            <a:lvl1pPr>
              <a:lnSpc>
                <a:spcPct val="75000"/>
              </a:lnSpc>
              <a:defRPr sz="2400" b="0" i="0">
                <a:solidFill>
                  <a:schemeClr val="bg1"/>
                </a:solidFill>
                <a:latin typeface="Avenir Book" charset="0"/>
                <a:ea typeface="Avenir Book" charset="0"/>
                <a:cs typeface="Avenir Book" charset="0"/>
              </a:defRPr>
            </a:lvl1pPr>
          </a:lstStyle>
          <a:p>
            <a:r>
              <a:rPr lang="en-US"/>
              <a:t>Click to edit Master title style</a:t>
            </a:r>
          </a:p>
        </p:txBody>
      </p:sp>
      <p:pic>
        <p:nvPicPr>
          <p:cNvPr id="11" name="Picture 10">
            <a:extLst>
              <a:ext uri="{FF2B5EF4-FFF2-40B4-BE49-F238E27FC236}">
                <a16:creationId xmlns:a16="http://schemas.microsoft.com/office/drawing/2014/main" id="{19A3F1E1-7C9E-4D91-A501-825F4BC1713D}"/>
              </a:ext>
            </a:extLst>
          </p:cNvPr>
          <p:cNvPicPr>
            <a:picLocks noChangeAspect="1"/>
          </p:cNvPicPr>
          <p:nvPr/>
        </p:nvPicPr>
        <p:blipFill>
          <a:blip r:embed="rId2"/>
          <a:stretch>
            <a:fillRect/>
          </a:stretch>
        </p:blipFill>
        <p:spPr>
          <a:xfrm>
            <a:off x="10636584" y="6572194"/>
            <a:ext cx="959268" cy="209067"/>
          </a:xfrm>
          <a:prstGeom prst="rect">
            <a:avLst/>
          </a:prstGeom>
        </p:spPr>
      </p:pic>
      <p:sp>
        <p:nvSpPr>
          <p:cNvPr id="12" name="Slide Number Placeholder 5">
            <a:extLst>
              <a:ext uri="{FF2B5EF4-FFF2-40B4-BE49-F238E27FC236}">
                <a16:creationId xmlns:a16="http://schemas.microsoft.com/office/drawing/2014/main" id="{5445B1B2-B58B-4CB5-9093-20779EF9244D}"/>
              </a:ext>
            </a:extLst>
          </p:cNvPr>
          <p:cNvSpPr>
            <a:spLocks noGrp="1"/>
          </p:cNvSpPr>
          <p:nvPr>
            <p:ph type="sldNum" sz="quarter" idx="4"/>
          </p:nvPr>
        </p:nvSpPr>
        <p:spPr>
          <a:xfrm>
            <a:off x="11749926" y="6566697"/>
            <a:ext cx="288000" cy="180000"/>
          </a:xfrm>
          <a:prstGeom prst="rect">
            <a:avLst/>
          </a:prstGeom>
        </p:spPr>
        <p:txBody>
          <a:bodyPr vert="horz" lIns="0" tIns="0" rIns="0" bIns="0" rtlCol="0" anchor="ctr"/>
          <a:lstStyle>
            <a:lvl1pPr algn="l">
              <a:defRPr sz="800">
                <a:solidFill>
                  <a:schemeClr val="bg2"/>
                </a:solidFill>
              </a:defRPr>
            </a:lvl1pPr>
          </a:lstStyle>
          <a:p>
            <a:fld id="{AB010629-DF8F-48F3-A75A-2A73A386C71B}" type="slidenum">
              <a:rPr lang="en-US" smtClean="0"/>
              <a:t>‹#›</a:t>
            </a:fld>
            <a:endParaRPr lang="en-US"/>
          </a:p>
        </p:txBody>
      </p:sp>
      <p:sp>
        <p:nvSpPr>
          <p:cNvPr id="15" name="Picture Placeholder 2">
            <a:extLst>
              <a:ext uri="{FF2B5EF4-FFF2-40B4-BE49-F238E27FC236}">
                <a16:creationId xmlns:a16="http://schemas.microsoft.com/office/drawing/2014/main" id="{1A025599-60CD-4F25-A5D9-91409E0A85E5}"/>
              </a:ext>
            </a:extLst>
          </p:cNvPr>
          <p:cNvSpPr>
            <a:spLocks noGrp="1"/>
          </p:cNvSpPr>
          <p:nvPr>
            <p:ph type="pic" sz="quarter" idx="13" hasCustomPrompt="1"/>
          </p:nvPr>
        </p:nvSpPr>
        <p:spPr>
          <a:xfrm>
            <a:off x="6038850" y="0"/>
            <a:ext cx="6153149" cy="6858000"/>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 name="Date Placeholder 1">
            <a:extLst>
              <a:ext uri="{FF2B5EF4-FFF2-40B4-BE49-F238E27FC236}">
                <a16:creationId xmlns:a16="http://schemas.microsoft.com/office/drawing/2014/main" id="{794344D0-D9A1-4A7C-82B4-BD07ECC53202}"/>
              </a:ext>
            </a:extLst>
          </p:cNvPr>
          <p:cNvSpPr>
            <a:spLocks noGrp="1"/>
          </p:cNvSpPr>
          <p:nvPr>
            <p:ph type="dt" sz="half" idx="14"/>
          </p:nvPr>
        </p:nvSpPr>
        <p:spPr>
          <a:xfrm>
            <a:off x="576262" y="6626072"/>
            <a:ext cx="982800" cy="144000"/>
          </a:xfrm>
          <a:prstGeom prst="rect">
            <a:avLst/>
          </a:prstGeom>
        </p:spPr>
        <p:txBody>
          <a:bodyPr/>
          <a:lstStyle>
            <a:lvl1pPr>
              <a:defRPr>
                <a:solidFill>
                  <a:schemeClr val="bg2"/>
                </a:solidFill>
              </a:defRPr>
            </a:lvl1pPr>
          </a:lstStyle>
          <a:p>
            <a:fld id="{CF890E42-CB7E-40DD-AB70-D3A532C96DEF}" type="datetime4">
              <a:rPr lang="en-US" smtClean="0"/>
              <a:pPr/>
              <a:t>December 5, 2019</a:t>
            </a:fld>
            <a:endParaRPr lang="en-GB"/>
          </a:p>
        </p:txBody>
      </p:sp>
      <p:sp>
        <p:nvSpPr>
          <p:cNvPr id="3" name="Footer Placeholder 2">
            <a:extLst>
              <a:ext uri="{FF2B5EF4-FFF2-40B4-BE49-F238E27FC236}">
                <a16:creationId xmlns:a16="http://schemas.microsoft.com/office/drawing/2014/main" id="{16453D8C-AB6D-47FD-A1ED-2A7AC945E0AC}"/>
              </a:ext>
            </a:extLst>
          </p:cNvPr>
          <p:cNvSpPr>
            <a:spLocks noGrp="1"/>
          </p:cNvSpPr>
          <p:nvPr>
            <p:ph type="ftr" sz="quarter" idx="15"/>
          </p:nvPr>
        </p:nvSpPr>
        <p:spPr>
          <a:xfrm>
            <a:off x="1559062" y="6626072"/>
            <a:ext cx="4125600" cy="144000"/>
          </a:xfrm>
          <a:prstGeom prst="rect">
            <a:avLst/>
          </a:prstGeom>
        </p:spPr>
        <p:txBody>
          <a:bodyPr/>
          <a:lstStyle>
            <a:lvl1pPr>
              <a:defRPr>
                <a:solidFill>
                  <a:schemeClr val="bg2"/>
                </a:solidFill>
              </a:defRPr>
            </a:lvl1pPr>
          </a:lstStyle>
          <a:p>
            <a:r>
              <a:rPr lang="en-GB"/>
              <a:t>© Kony DBX, Company confidential</a:t>
            </a:r>
          </a:p>
        </p:txBody>
      </p:sp>
    </p:spTree>
    <p:extLst>
      <p:ext uri="{BB962C8B-B14F-4D97-AF65-F5344CB8AC3E}">
        <p14:creationId xmlns:p14="http://schemas.microsoft.com/office/powerpoint/2010/main" val="25270447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50/50 Copy and Image">
    <p:spTree>
      <p:nvGrpSpPr>
        <p:cNvPr id="1" name=""/>
        <p:cNvGrpSpPr/>
        <p:nvPr/>
      </p:nvGrpSpPr>
      <p:grpSpPr>
        <a:xfrm>
          <a:off x="0" y="0"/>
          <a:ext cx="0" cy="0"/>
          <a:chOff x="0" y="0"/>
          <a:chExt cx="0" cy="0"/>
        </a:xfrm>
      </p:grpSpPr>
      <p:sp>
        <p:nvSpPr>
          <p:cNvPr id="12" name="Picture Placeholder 2"/>
          <p:cNvSpPr>
            <a:spLocks noGrp="1"/>
          </p:cNvSpPr>
          <p:nvPr>
            <p:ph type="pic" sz="quarter" idx="13" hasCustomPrompt="1"/>
          </p:nvPr>
        </p:nvSpPr>
        <p:spPr>
          <a:xfrm>
            <a:off x="6038850" y="0"/>
            <a:ext cx="6153149" cy="6858000"/>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pic>
        <p:nvPicPr>
          <p:cNvPr id="9" name="Picture 8">
            <a:extLst>
              <a:ext uri="{FF2B5EF4-FFF2-40B4-BE49-F238E27FC236}">
                <a16:creationId xmlns:a16="http://schemas.microsoft.com/office/drawing/2014/main" id="{B80C7CE7-16C5-4CFE-BCC7-91A5FDC02AC6}"/>
              </a:ext>
            </a:extLst>
          </p:cNvPr>
          <p:cNvPicPr>
            <a:picLocks noChangeAspect="1"/>
          </p:cNvPicPr>
          <p:nvPr/>
        </p:nvPicPr>
        <p:blipFill>
          <a:blip r:embed="rId2"/>
          <a:stretch>
            <a:fillRect/>
          </a:stretch>
        </p:blipFill>
        <p:spPr>
          <a:xfrm>
            <a:off x="10636584" y="6572194"/>
            <a:ext cx="959268" cy="209067"/>
          </a:xfrm>
          <a:prstGeom prst="rect">
            <a:avLst/>
          </a:prstGeom>
        </p:spPr>
      </p:pic>
      <p:sp>
        <p:nvSpPr>
          <p:cNvPr id="15" name="Text Placeholder 2">
            <a:extLst>
              <a:ext uri="{FF2B5EF4-FFF2-40B4-BE49-F238E27FC236}">
                <a16:creationId xmlns:a16="http://schemas.microsoft.com/office/drawing/2014/main" id="{57B6FB0D-3591-4901-9D23-53159938F8B3}"/>
              </a:ext>
            </a:extLst>
          </p:cNvPr>
          <p:cNvSpPr>
            <a:spLocks noGrp="1"/>
          </p:cNvSpPr>
          <p:nvPr>
            <p:ph type="body" sz="quarter" idx="11"/>
          </p:nvPr>
        </p:nvSpPr>
        <p:spPr>
          <a:xfrm>
            <a:off x="0" y="1038225"/>
            <a:ext cx="6038850" cy="4781550"/>
          </a:xfrm>
          <a:solidFill>
            <a:schemeClr val="bg1"/>
          </a:solidFill>
        </p:spPr>
        <p:txBody>
          <a:bodyPr lIns="548640" tIns="457200" rIns="457200" bIns="457200" anchor="ctr"/>
          <a:lstStyle>
            <a:lvl1pPr marL="0" indent="0">
              <a:buNone/>
              <a:defRPr>
                <a:solidFill>
                  <a:schemeClr val="bg2">
                    <a:lumMod val="50000"/>
                  </a:schemeClr>
                </a:solidFill>
              </a:defRPr>
            </a:lvl1pPr>
            <a:lvl2pPr>
              <a:lnSpc>
                <a:spcPct val="120000"/>
              </a:lnSpc>
              <a:defRPr>
                <a:solidFill>
                  <a:schemeClr val="bg2">
                    <a:lumMod val="50000"/>
                  </a:schemeClr>
                </a:solidFill>
              </a:defRPr>
            </a:lvl2pPr>
            <a:lvl3pPr>
              <a:lnSpc>
                <a:spcPct val="120000"/>
              </a:lnSpc>
              <a:defRPr>
                <a:solidFill>
                  <a:schemeClr val="bg2">
                    <a:lumMod val="50000"/>
                  </a:schemeClr>
                </a:solidFill>
              </a:defRPr>
            </a:lvl3pPr>
            <a:lvl4pPr>
              <a:lnSpc>
                <a:spcPct val="120000"/>
              </a:lnSpc>
              <a:defRPr>
                <a:solidFill>
                  <a:schemeClr val="bg2">
                    <a:lumMod val="50000"/>
                  </a:schemeClr>
                </a:solidFill>
              </a:defRPr>
            </a:lvl4pPr>
            <a:lvl5pPr>
              <a:lnSpc>
                <a:spcPct val="120000"/>
              </a:lnSpc>
              <a:defRPr>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D728A61C-85D1-479C-A123-0B57E69AC30B}"/>
              </a:ext>
            </a:extLst>
          </p:cNvPr>
          <p:cNvSpPr>
            <a:spLocks noGrp="1"/>
          </p:cNvSpPr>
          <p:nvPr>
            <p:ph type="dt" sz="half" idx="14"/>
          </p:nvPr>
        </p:nvSpPr>
        <p:spPr>
          <a:xfrm>
            <a:off x="576262" y="6626072"/>
            <a:ext cx="982800" cy="144000"/>
          </a:xfrm>
          <a:prstGeom prst="rect">
            <a:avLst/>
          </a:prstGeom>
        </p:spPr>
        <p:txBody>
          <a:bodyPr/>
          <a:lstStyle/>
          <a:p>
            <a:fld id="{44A58BEF-1C2F-405B-913A-5F633CC70331}" type="datetime4">
              <a:rPr lang="en-US" smtClean="0"/>
              <a:t>December 5, 2019</a:t>
            </a:fld>
            <a:endParaRPr lang="en-GB"/>
          </a:p>
        </p:txBody>
      </p:sp>
      <p:sp>
        <p:nvSpPr>
          <p:cNvPr id="3" name="Footer Placeholder 2">
            <a:extLst>
              <a:ext uri="{FF2B5EF4-FFF2-40B4-BE49-F238E27FC236}">
                <a16:creationId xmlns:a16="http://schemas.microsoft.com/office/drawing/2014/main" id="{34DDFACE-CD2E-4BCE-A9E6-FDDFC69B7F55}"/>
              </a:ext>
            </a:extLst>
          </p:cNvPr>
          <p:cNvSpPr>
            <a:spLocks noGrp="1"/>
          </p:cNvSpPr>
          <p:nvPr>
            <p:ph type="ftr" sz="quarter" idx="15"/>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DEDBE01D-A6C8-4A2F-B098-1C0D2F5157A3}"/>
              </a:ext>
            </a:extLst>
          </p:cNvPr>
          <p:cNvSpPr>
            <a:spLocks noGrp="1"/>
          </p:cNvSpPr>
          <p:nvPr>
            <p:ph type="sldNum" sz="quarter" idx="16"/>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26170379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50/50 Copy and Image Purple">
    <p:bg>
      <p:bgPr>
        <a:solidFill>
          <a:schemeClr val="tx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375F46A-7B1C-49F8-AD26-1654279D5540}"/>
              </a:ext>
            </a:extLst>
          </p:cNvPr>
          <p:cNvPicPr>
            <a:picLocks noChangeAspect="1"/>
          </p:cNvPicPr>
          <p:nvPr/>
        </p:nvPicPr>
        <p:blipFill>
          <a:blip r:embed="rId2"/>
          <a:stretch>
            <a:fillRect/>
          </a:stretch>
        </p:blipFill>
        <p:spPr>
          <a:xfrm>
            <a:off x="10636584" y="6572194"/>
            <a:ext cx="959268" cy="209067"/>
          </a:xfrm>
          <a:prstGeom prst="rect">
            <a:avLst/>
          </a:prstGeom>
        </p:spPr>
      </p:pic>
      <p:sp>
        <p:nvSpPr>
          <p:cNvPr id="9" name="Slide Number Placeholder 5">
            <a:extLst>
              <a:ext uri="{FF2B5EF4-FFF2-40B4-BE49-F238E27FC236}">
                <a16:creationId xmlns:a16="http://schemas.microsoft.com/office/drawing/2014/main" id="{90B13F75-2C45-4C27-95F0-567AAC327433}"/>
              </a:ext>
            </a:extLst>
          </p:cNvPr>
          <p:cNvSpPr>
            <a:spLocks noGrp="1"/>
          </p:cNvSpPr>
          <p:nvPr>
            <p:ph type="sldNum" sz="quarter" idx="4"/>
          </p:nvPr>
        </p:nvSpPr>
        <p:spPr>
          <a:xfrm>
            <a:off x="11749926" y="6566697"/>
            <a:ext cx="288000" cy="180000"/>
          </a:xfrm>
          <a:prstGeom prst="rect">
            <a:avLst/>
          </a:prstGeom>
        </p:spPr>
        <p:txBody>
          <a:bodyPr vert="horz" lIns="0" tIns="0" rIns="0" bIns="0" rtlCol="0" anchor="ctr"/>
          <a:lstStyle>
            <a:lvl1pPr algn="l">
              <a:defRPr sz="800">
                <a:solidFill>
                  <a:schemeClr val="bg2"/>
                </a:solidFill>
              </a:defRPr>
            </a:lvl1pPr>
          </a:lstStyle>
          <a:p>
            <a:fld id="{AB010629-DF8F-48F3-A75A-2A73A386C71B}" type="slidenum">
              <a:rPr lang="en-US" smtClean="0"/>
              <a:t>‹#›</a:t>
            </a:fld>
            <a:endParaRPr lang="en-US"/>
          </a:p>
        </p:txBody>
      </p:sp>
      <p:sp>
        <p:nvSpPr>
          <p:cNvPr id="3" name="Text Placeholder 2">
            <a:extLst>
              <a:ext uri="{FF2B5EF4-FFF2-40B4-BE49-F238E27FC236}">
                <a16:creationId xmlns:a16="http://schemas.microsoft.com/office/drawing/2014/main" id="{ECF07550-30F4-4156-8032-41EF2472FD96}"/>
              </a:ext>
            </a:extLst>
          </p:cNvPr>
          <p:cNvSpPr>
            <a:spLocks noGrp="1"/>
          </p:cNvSpPr>
          <p:nvPr>
            <p:ph type="body" sz="quarter" idx="11"/>
          </p:nvPr>
        </p:nvSpPr>
        <p:spPr>
          <a:xfrm>
            <a:off x="0" y="971550"/>
            <a:ext cx="6038850" cy="4914900"/>
          </a:xfrm>
          <a:noFill/>
        </p:spPr>
        <p:txBody>
          <a:bodyPr lIns="548640" tIns="457200" rIns="457200" bIns="457200" anchor="ctr"/>
          <a:lstStyle>
            <a:lvl1pPr marL="0" indent="0">
              <a:buNone/>
              <a:defRPr>
                <a:solidFill>
                  <a:schemeClr val="bg1"/>
                </a:solidFill>
              </a:defRPr>
            </a:lvl1pPr>
            <a:lvl2pPr>
              <a:lnSpc>
                <a:spcPct val="120000"/>
              </a:lnSpc>
              <a:defRPr>
                <a:solidFill>
                  <a:schemeClr val="bg1"/>
                </a:solidFill>
              </a:defRPr>
            </a:lvl2pPr>
            <a:lvl3pPr>
              <a:lnSpc>
                <a:spcPct val="120000"/>
              </a:lnSpc>
              <a:defRPr>
                <a:solidFill>
                  <a:schemeClr val="bg1"/>
                </a:solidFill>
              </a:defRPr>
            </a:lvl3pPr>
            <a:lvl4pPr>
              <a:lnSpc>
                <a:spcPct val="120000"/>
              </a:lnSpc>
              <a:defRPr>
                <a:solidFill>
                  <a:schemeClr val="bg1"/>
                </a:solidFill>
              </a:defRPr>
            </a:lvl4pPr>
            <a:lvl5pPr>
              <a:lnSpc>
                <a:spcPct val="120000"/>
              </a:lnSpc>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Picture Placeholder 2">
            <a:extLst>
              <a:ext uri="{FF2B5EF4-FFF2-40B4-BE49-F238E27FC236}">
                <a16:creationId xmlns:a16="http://schemas.microsoft.com/office/drawing/2014/main" id="{3BD3DF9D-BC82-4260-81C6-21394BE52CE3}"/>
              </a:ext>
            </a:extLst>
          </p:cNvPr>
          <p:cNvSpPr>
            <a:spLocks noGrp="1"/>
          </p:cNvSpPr>
          <p:nvPr>
            <p:ph type="pic" sz="quarter" idx="13" hasCustomPrompt="1"/>
          </p:nvPr>
        </p:nvSpPr>
        <p:spPr>
          <a:xfrm>
            <a:off x="6038850" y="0"/>
            <a:ext cx="6153149" cy="6858000"/>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 name="Date Placeholder 1">
            <a:extLst>
              <a:ext uri="{FF2B5EF4-FFF2-40B4-BE49-F238E27FC236}">
                <a16:creationId xmlns:a16="http://schemas.microsoft.com/office/drawing/2014/main" id="{66D0CC40-D4AB-409C-A228-8CFC1FF0F1B1}"/>
              </a:ext>
            </a:extLst>
          </p:cNvPr>
          <p:cNvSpPr>
            <a:spLocks noGrp="1"/>
          </p:cNvSpPr>
          <p:nvPr>
            <p:ph type="dt" sz="half" idx="14"/>
          </p:nvPr>
        </p:nvSpPr>
        <p:spPr>
          <a:xfrm>
            <a:off x="576262" y="6626072"/>
            <a:ext cx="982800" cy="144000"/>
          </a:xfrm>
          <a:prstGeom prst="rect">
            <a:avLst/>
          </a:prstGeom>
        </p:spPr>
        <p:txBody>
          <a:bodyPr/>
          <a:lstStyle>
            <a:lvl1pPr>
              <a:defRPr>
                <a:solidFill>
                  <a:schemeClr val="bg2"/>
                </a:solidFill>
              </a:defRPr>
            </a:lvl1pPr>
          </a:lstStyle>
          <a:p>
            <a:fld id="{27F5575B-9F05-4C4E-AAD0-A9952DB91285}" type="datetime4">
              <a:rPr lang="en-US" smtClean="0"/>
              <a:pPr/>
              <a:t>December 5, 2019</a:t>
            </a:fld>
            <a:endParaRPr lang="en-GB"/>
          </a:p>
        </p:txBody>
      </p:sp>
      <p:sp>
        <p:nvSpPr>
          <p:cNvPr id="4" name="Footer Placeholder 3">
            <a:extLst>
              <a:ext uri="{FF2B5EF4-FFF2-40B4-BE49-F238E27FC236}">
                <a16:creationId xmlns:a16="http://schemas.microsoft.com/office/drawing/2014/main" id="{B52BB50F-2084-4393-B774-9A33414F7D79}"/>
              </a:ext>
            </a:extLst>
          </p:cNvPr>
          <p:cNvSpPr>
            <a:spLocks noGrp="1"/>
          </p:cNvSpPr>
          <p:nvPr>
            <p:ph type="ftr" sz="quarter" idx="15"/>
          </p:nvPr>
        </p:nvSpPr>
        <p:spPr>
          <a:xfrm>
            <a:off x="1559062" y="6626072"/>
            <a:ext cx="4125600" cy="144000"/>
          </a:xfrm>
          <a:prstGeom prst="rect">
            <a:avLst/>
          </a:prstGeom>
        </p:spPr>
        <p:txBody>
          <a:bodyPr/>
          <a:lstStyle>
            <a:lvl1pPr>
              <a:defRPr>
                <a:solidFill>
                  <a:schemeClr val="bg2"/>
                </a:solidFill>
              </a:defRPr>
            </a:lvl1pPr>
          </a:lstStyle>
          <a:p>
            <a:r>
              <a:rPr lang="en-GB"/>
              <a:t>© Kony DBX, Company confidential</a:t>
            </a:r>
          </a:p>
        </p:txBody>
      </p:sp>
    </p:spTree>
    <p:extLst>
      <p:ext uri="{BB962C8B-B14F-4D97-AF65-F5344CB8AC3E}">
        <p14:creationId xmlns:p14="http://schemas.microsoft.com/office/powerpoint/2010/main" val="36237986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aptop">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r="32388"/>
          <a:stretch/>
        </p:blipFill>
        <p:spPr>
          <a:xfrm>
            <a:off x="5391249" y="1064634"/>
            <a:ext cx="6800751" cy="5627409"/>
          </a:xfrm>
          <a:prstGeom prst="rect">
            <a:avLst/>
          </a:prstGeom>
        </p:spPr>
      </p:pic>
      <p:sp>
        <p:nvSpPr>
          <p:cNvPr id="7" name="Picture Placeholder 2"/>
          <p:cNvSpPr>
            <a:spLocks noGrp="1"/>
          </p:cNvSpPr>
          <p:nvPr>
            <p:ph type="pic" sz="quarter" idx="12" hasCustomPrompt="1"/>
          </p:nvPr>
        </p:nvSpPr>
        <p:spPr>
          <a:xfrm>
            <a:off x="7302844" y="1334529"/>
            <a:ext cx="4890521" cy="3941806"/>
          </a:xfrm>
          <a:prstGeom prst="rect">
            <a:avLst/>
          </a:prstGeom>
          <a:pattFill prst="lgCheck">
            <a:fgClr>
              <a:schemeClr val="bg2">
                <a:lumMod val="90000"/>
              </a:schemeClr>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0" name="Title 13"/>
          <p:cNvSpPr>
            <a:spLocks noGrp="1"/>
          </p:cNvSpPr>
          <p:nvPr>
            <p:ph type="title"/>
          </p:nvPr>
        </p:nvSpPr>
        <p:spPr>
          <a:xfrm>
            <a:off x="576263" y="1045029"/>
            <a:ext cx="3405187" cy="4932163"/>
          </a:xfrm>
          <a:prstGeom prst="rect">
            <a:avLst/>
          </a:prstGeom>
        </p:spPr>
        <p:txBody>
          <a:bodyPr anchor="ctr"/>
          <a:lstStyle>
            <a:lvl1pPr>
              <a:lnSpc>
                <a:spcPct val="75000"/>
              </a:lnSpc>
              <a:defRPr sz="2400" b="0" i="0">
                <a:solidFill>
                  <a:schemeClr val="accent1">
                    <a:lumMod val="75000"/>
                  </a:schemeClr>
                </a:solidFill>
                <a:latin typeface="+mn-lt"/>
                <a:ea typeface="Bebas Neue" charset="0"/>
                <a:cs typeface="Bebas Neue" charset="0"/>
              </a:defRPr>
            </a:lvl1pPr>
          </a:lstStyle>
          <a:p>
            <a:r>
              <a:rPr lang="en-US"/>
              <a:t>Click to edit Master title style</a:t>
            </a:r>
          </a:p>
        </p:txBody>
      </p:sp>
      <p:sp>
        <p:nvSpPr>
          <p:cNvPr id="2" name="Date Placeholder 1">
            <a:extLst>
              <a:ext uri="{FF2B5EF4-FFF2-40B4-BE49-F238E27FC236}">
                <a16:creationId xmlns:a16="http://schemas.microsoft.com/office/drawing/2014/main" id="{2F36D5B5-2E78-405F-B36F-158D6F537315}"/>
              </a:ext>
            </a:extLst>
          </p:cNvPr>
          <p:cNvSpPr>
            <a:spLocks noGrp="1"/>
          </p:cNvSpPr>
          <p:nvPr>
            <p:ph type="dt" sz="half" idx="13"/>
          </p:nvPr>
        </p:nvSpPr>
        <p:spPr>
          <a:xfrm>
            <a:off x="576262" y="6626072"/>
            <a:ext cx="982800" cy="144000"/>
          </a:xfrm>
          <a:prstGeom prst="rect">
            <a:avLst/>
          </a:prstGeom>
        </p:spPr>
        <p:txBody>
          <a:bodyPr/>
          <a:lstStyle/>
          <a:p>
            <a:fld id="{573203D5-0CD1-48C1-B6F8-56AA10FB183C}" type="datetime4">
              <a:rPr lang="en-US" smtClean="0"/>
              <a:t>December 5, 2019</a:t>
            </a:fld>
            <a:endParaRPr lang="en-GB"/>
          </a:p>
        </p:txBody>
      </p:sp>
      <p:sp>
        <p:nvSpPr>
          <p:cNvPr id="3" name="Footer Placeholder 2">
            <a:extLst>
              <a:ext uri="{FF2B5EF4-FFF2-40B4-BE49-F238E27FC236}">
                <a16:creationId xmlns:a16="http://schemas.microsoft.com/office/drawing/2014/main" id="{F8485898-2DA7-4E81-A4A2-55DCF5BAEC41}"/>
              </a:ext>
            </a:extLst>
          </p:cNvPr>
          <p:cNvSpPr>
            <a:spLocks noGrp="1"/>
          </p:cNvSpPr>
          <p:nvPr>
            <p:ph type="ftr" sz="quarter" idx="14"/>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E9543261-1F0C-4B69-A2C6-DDE28E57D2D9}"/>
              </a:ext>
            </a:extLst>
          </p:cNvPr>
          <p:cNvSpPr>
            <a:spLocks noGrp="1"/>
          </p:cNvSpPr>
          <p:nvPr>
            <p:ph type="sldNum" sz="quarter" idx="15"/>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848039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Slide_Purple">
    <p:spTree>
      <p:nvGrpSpPr>
        <p:cNvPr id="1" name=""/>
        <p:cNvGrpSpPr/>
        <p:nvPr/>
      </p:nvGrpSpPr>
      <p:grpSpPr>
        <a:xfrm>
          <a:off x="0" y="0"/>
          <a:ext cx="0" cy="0"/>
          <a:chOff x="0" y="0"/>
          <a:chExt cx="0" cy="0"/>
        </a:xfrm>
      </p:grpSpPr>
      <p:sp>
        <p:nvSpPr>
          <p:cNvPr id="14" name="Title 13"/>
          <p:cNvSpPr>
            <a:spLocks noGrp="1"/>
          </p:cNvSpPr>
          <p:nvPr>
            <p:ph type="title"/>
          </p:nvPr>
        </p:nvSpPr>
        <p:spPr>
          <a:xfrm>
            <a:off x="576263" y="305631"/>
            <a:ext cx="9583818" cy="771592"/>
          </a:xfrm>
          <a:prstGeom prst="rect">
            <a:avLst/>
          </a:prstGeom>
        </p:spPr>
        <p:txBody>
          <a:bodyPr/>
          <a:lstStyle>
            <a:lvl1pPr>
              <a:lnSpc>
                <a:spcPct val="75000"/>
              </a:lnSpc>
              <a:defRPr sz="2800" b="0" i="0">
                <a:solidFill>
                  <a:schemeClr val="accent1">
                    <a:lumMod val="75000"/>
                  </a:schemeClr>
                </a:solidFill>
                <a:latin typeface="Avenir Book" charset="0"/>
                <a:ea typeface="Avenir Book" charset="0"/>
                <a:cs typeface="Avenir Book" charset="0"/>
              </a:defRPr>
            </a:lvl1pPr>
          </a:lstStyle>
          <a:p>
            <a:r>
              <a:rPr lang="en-US"/>
              <a:t>Click to edit Master title style</a:t>
            </a:r>
          </a:p>
        </p:txBody>
      </p:sp>
      <p:sp>
        <p:nvSpPr>
          <p:cNvPr id="2" name="Date Placeholder 1">
            <a:extLst>
              <a:ext uri="{FF2B5EF4-FFF2-40B4-BE49-F238E27FC236}">
                <a16:creationId xmlns:a16="http://schemas.microsoft.com/office/drawing/2014/main" id="{13BEA403-D70D-4FE6-977A-365D4D08FC01}"/>
              </a:ext>
            </a:extLst>
          </p:cNvPr>
          <p:cNvSpPr>
            <a:spLocks noGrp="1"/>
          </p:cNvSpPr>
          <p:nvPr>
            <p:ph type="dt" sz="half" idx="10"/>
          </p:nvPr>
        </p:nvSpPr>
        <p:spPr>
          <a:xfrm>
            <a:off x="576262" y="6626072"/>
            <a:ext cx="982800" cy="144000"/>
          </a:xfrm>
          <a:prstGeom prst="rect">
            <a:avLst/>
          </a:prstGeom>
        </p:spPr>
        <p:txBody>
          <a:bodyPr/>
          <a:lstStyle/>
          <a:p>
            <a:fld id="{2B284765-4901-4002-BE58-385857703501}" type="datetime4">
              <a:rPr lang="en-US" smtClean="0"/>
              <a:t>December 5, 2019</a:t>
            </a:fld>
            <a:endParaRPr lang="en-GB"/>
          </a:p>
        </p:txBody>
      </p:sp>
      <p:sp>
        <p:nvSpPr>
          <p:cNvPr id="3" name="Footer Placeholder 2">
            <a:extLst>
              <a:ext uri="{FF2B5EF4-FFF2-40B4-BE49-F238E27FC236}">
                <a16:creationId xmlns:a16="http://schemas.microsoft.com/office/drawing/2014/main" id="{1DFBE055-223D-4727-BD4E-01A39A66E77B}"/>
              </a:ext>
            </a:extLst>
          </p:cNvPr>
          <p:cNvSpPr>
            <a:spLocks noGrp="1"/>
          </p:cNvSpPr>
          <p:nvPr>
            <p:ph type="ftr" sz="quarter" idx="11"/>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321E5247-00EF-4A1D-8874-D92B13E00E7C}"/>
              </a:ext>
            </a:extLst>
          </p:cNvPr>
          <p:cNvSpPr>
            <a:spLocks noGrp="1"/>
          </p:cNvSpPr>
          <p:nvPr>
            <p:ph type="sldNum" sz="quarter" idx="12"/>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11956973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Desktop">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r="18329"/>
          <a:stretch/>
        </p:blipFill>
        <p:spPr>
          <a:xfrm>
            <a:off x="7008954" y="834696"/>
            <a:ext cx="5184412" cy="5818909"/>
          </a:xfrm>
          <a:prstGeom prst="rect">
            <a:avLst/>
          </a:prstGeom>
        </p:spPr>
      </p:pic>
      <p:sp>
        <p:nvSpPr>
          <p:cNvPr id="7" name="Picture Placeholder 2"/>
          <p:cNvSpPr>
            <a:spLocks noGrp="1"/>
          </p:cNvSpPr>
          <p:nvPr>
            <p:ph type="pic" sz="quarter" idx="12" hasCustomPrompt="1"/>
          </p:nvPr>
        </p:nvSpPr>
        <p:spPr>
          <a:xfrm>
            <a:off x="7414055" y="1210962"/>
            <a:ext cx="4777946" cy="3311611"/>
          </a:xfrm>
          <a:prstGeom prst="rect">
            <a:avLst/>
          </a:prstGeom>
          <a:pattFill prst="lgCheck">
            <a:fgClr>
              <a:schemeClr val="bg2">
                <a:lumMod val="90000"/>
              </a:schemeClr>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 name="Date Placeholder 1">
            <a:extLst>
              <a:ext uri="{FF2B5EF4-FFF2-40B4-BE49-F238E27FC236}">
                <a16:creationId xmlns:a16="http://schemas.microsoft.com/office/drawing/2014/main" id="{2B466274-5C39-4EBA-886D-D3F6D0D85744}"/>
              </a:ext>
            </a:extLst>
          </p:cNvPr>
          <p:cNvSpPr>
            <a:spLocks noGrp="1"/>
          </p:cNvSpPr>
          <p:nvPr>
            <p:ph type="dt" sz="half" idx="13"/>
          </p:nvPr>
        </p:nvSpPr>
        <p:spPr>
          <a:xfrm>
            <a:off x="576262" y="6626072"/>
            <a:ext cx="982800" cy="144000"/>
          </a:xfrm>
          <a:prstGeom prst="rect">
            <a:avLst/>
          </a:prstGeom>
        </p:spPr>
        <p:txBody>
          <a:bodyPr/>
          <a:lstStyle/>
          <a:p>
            <a:fld id="{86036E86-D128-4485-9CE1-96B4BF1572E0}" type="datetime4">
              <a:rPr lang="en-US" smtClean="0"/>
              <a:t>December 5, 2019</a:t>
            </a:fld>
            <a:endParaRPr lang="en-GB"/>
          </a:p>
        </p:txBody>
      </p:sp>
      <p:sp>
        <p:nvSpPr>
          <p:cNvPr id="3" name="Footer Placeholder 2">
            <a:extLst>
              <a:ext uri="{FF2B5EF4-FFF2-40B4-BE49-F238E27FC236}">
                <a16:creationId xmlns:a16="http://schemas.microsoft.com/office/drawing/2014/main" id="{29C1C0D5-2961-48C9-9F50-2974DAD9E218}"/>
              </a:ext>
            </a:extLst>
          </p:cNvPr>
          <p:cNvSpPr>
            <a:spLocks noGrp="1"/>
          </p:cNvSpPr>
          <p:nvPr>
            <p:ph type="ftr" sz="quarter" idx="14"/>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D4732191-A6F6-4315-ADB2-5220D2564F47}"/>
              </a:ext>
            </a:extLst>
          </p:cNvPr>
          <p:cNvSpPr>
            <a:spLocks noGrp="1"/>
          </p:cNvSpPr>
          <p:nvPr>
            <p:ph type="sldNum" sz="quarter" idx="15"/>
          </p:nvPr>
        </p:nvSpPr>
        <p:spPr/>
        <p:txBody>
          <a:bodyPr/>
          <a:lstStyle/>
          <a:p>
            <a:fld id="{AB010629-DF8F-48F3-A75A-2A73A386C71B}" type="slidenum">
              <a:rPr lang="en-US" smtClean="0"/>
              <a:t>‹#›</a:t>
            </a:fld>
            <a:endParaRPr lang="en-US"/>
          </a:p>
        </p:txBody>
      </p:sp>
      <p:sp>
        <p:nvSpPr>
          <p:cNvPr id="9" name="Title 13">
            <a:extLst>
              <a:ext uri="{FF2B5EF4-FFF2-40B4-BE49-F238E27FC236}">
                <a16:creationId xmlns:a16="http://schemas.microsoft.com/office/drawing/2014/main" id="{3AC027F6-5B33-45FC-A457-C90E7E94F7AD}"/>
              </a:ext>
            </a:extLst>
          </p:cNvPr>
          <p:cNvSpPr>
            <a:spLocks noGrp="1"/>
          </p:cNvSpPr>
          <p:nvPr>
            <p:ph type="title"/>
          </p:nvPr>
        </p:nvSpPr>
        <p:spPr>
          <a:xfrm>
            <a:off x="576263" y="1045029"/>
            <a:ext cx="3405187" cy="4932163"/>
          </a:xfrm>
          <a:prstGeom prst="rect">
            <a:avLst/>
          </a:prstGeom>
        </p:spPr>
        <p:txBody>
          <a:bodyPr anchor="ctr"/>
          <a:lstStyle>
            <a:lvl1pPr>
              <a:lnSpc>
                <a:spcPct val="75000"/>
              </a:lnSpc>
              <a:defRPr sz="2400" b="0" i="0">
                <a:solidFill>
                  <a:schemeClr val="accent1">
                    <a:lumMod val="75000"/>
                  </a:schemeClr>
                </a:solidFill>
                <a:latin typeface="+mn-lt"/>
                <a:ea typeface="Bebas Neue" charset="0"/>
                <a:cs typeface="Bebas Neue" charset="0"/>
              </a:defRPr>
            </a:lvl1pPr>
          </a:lstStyle>
          <a:p>
            <a:r>
              <a:rPr lang="en-US"/>
              <a:t>Click to edit Master title style</a:t>
            </a:r>
          </a:p>
        </p:txBody>
      </p:sp>
    </p:spTree>
    <p:extLst>
      <p:ext uri="{BB962C8B-B14F-4D97-AF65-F5344CB8AC3E}">
        <p14:creationId xmlns:p14="http://schemas.microsoft.com/office/powerpoint/2010/main" val="5546026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ablet">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9186" y="1713358"/>
            <a:ext cx="5010740" cy="3578723"/>
          </a:xfrm>
          <a:prstGeom prst="rect">
            <a:avLst/>
          </a:prstGeom>
        </p:spPr>
      </p:pic>
      <p:sp>
        <p:nvSpPr>
          <p:cNvPr id="7" name="Picture Placeholder 2"/>
          <p:cNvSpPr>
            <a:spLocks noGrp="1"/>
          </p:cNvSpPr>
          <p:nvPr>
            <p:ph type="pic" sz="quarter" idx="12" hasCustomPrompt="1"/>
          </p:nvPr>
        </p:nvSpPr>
        <p:spPr>
          <a:xfrm rot="5400000">
            <a:off x="7842064" y="1458933"/>
            <a:ext cx="2804984" cy="3768810"/>
          </a:xfrm>
          <a:prstGeom prst="rect">
            <a:avLst/>
          </a:prstGeom>
          <a:pattFill prst="lgCheck">
            <a:fgClr>
              <a:schemeClr val="bg2">
                <a:lumMod val="90000"/>
              </a:schemeClr>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 name="Date Placeholder 1">
            <a:extLst>
              <a:ext uri="{FF2B5EF4-FFF2-40B4-BE49-F238E27FC236}">
                <a16:creationId xmlns:a16="http://schemas.microsoft.com/office/drawing/2014/main" id="{2B5C7CE7-7ABF-4DB6-AEF2-407E73235FB9}"/>
              </a:ext>
            </a:extLst>
          </p:cNvPr>
          <p:cNvSpPr>
            <a:spLocks noGrp="1"/>
          </p:cNvSpPr>
          <p:nvPr>
            <p:ph type="dt" sz="half" idx="13"/>
          </p:nvPr>
        </p:nvSpPr>
        <p:spPr>
          <a:xfrm>
            <a:off x="576262" y="6626072"/>
            <a:ext cx="982800" cy="144000"/>
          </a:xfrm>
          <a:prstGeom prst="rect">
            <a:avLst/>
          </a:prstGeom>
        </p:spPr>
        <p:txBody>
          <a:bodyPr/>
          <a:lstStyle/>
          <a:p>
            <a:fld id="{B720DA14-1CF6-446B-8F9A-9CDE67265BF1}" type="datetime4">
              <a:rPr lang="en-US" smtClean="0"/>
              <a:t>December 5, 2019</a:t>
            </a:fld>
            <a:endParaRPr lang="en-GB"/>
          </a:p>
        </p:txBody>
      </p:sp>
      <p:sp>
        <p:nvSpPr>
          <p:cNvPr id="3" name="Footer Placeholder 2">
            <a:extLst>
              <a:ext uri="{FF2B5EF4-FFF2-40B4-BE49-F238E27FC236}">
                <a16:creationId xmlns:a16="http://schemas.microsoft.com/office/drawing/2014/main" id="{40420E90-C0F4-44D1-8C0D-7CE890478F03}"/>
              </a:ext>
            </a:extLst>
          </p:cNvPr>
          <p:cNvSpPr>
            <a:spLocks noGrp="1"/>
          </p:cNvSpPr>
          <p:nvPr>
            <p:ph type="ftr" sz="quarter" idx="14"/>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E2DD68CB-61C1-48F1-9FD1-B9B5EC42910A}"/>
              </a:ext>
            </a:extLst>
          </p:cNvPr>
          <p:cNvSpPr>
            <a:spLocks noGrp="1"/>
          </p:cNvSpPr>
          <p:nvPr>
            <p:ph type="sldNum" sz="quarter" idx="15"/>
          </p:nvPr>
        </p:nvSpPr>
        <p:spPr/>
        <p:txBody>
          <a:bodyPr/>
          <a:lstStyle/>
          <a:p>
            <a:fld id="{AB010629-DF8F-48F3-A75A-2A73A386C71B}" type="slidenum">
              <a:rPr lang="en-US" smtClean="0"/>
              <a:t>‹#›</a:t>
            </a:fld>
            <a:endParaRPr lang="en-US"/>
          </a:p>
        </p:txBody>
      </p:sp>
      <p:sp>
        <p:nvSpPr>
          <p:cNvPr id="8" name="Title 13">
            <a:extLst>
              <a:ext uri="{FF2B5EF4-FFF2-40B4-BE49-F238E27FC236}">
                <a16:creationId xmlns:a16="http://schemas.microsoft.com/office/drawing/2014/main" id="{00257836-10C6-4C3D-9D12-3ED9A05DF07E}"/>
              </a:ext>
            </a:extLst>
          </p:cNvPr>
          <p:cNvSpPr>
            <a:spLocks noGrp="1"/>
          </p:cNvSpPr>
          <p:nvPr>
            <p:ph type="title"/>
          </p:nvPr>
        </p:nvSpPr>
        <p:spPr>
          <a:xfrm>
            <a:off x="576263" y="1045029"/>
            <a:ext cx="3405187" cy="4932163"/>
          </a:xfrm>
          <a:prstGeom prst="rect">
            <a:avLst/>
          </a:prstGeom>
        </p:spPr>
        <p:txBody>
          <a:bodyPr anchor="ctr"/>
          <a:lstStyle>
            <a:lvl1pPr>
              <a:lnSpc>
                <a:spcPct val="75000"/>
              </a:lnSpc>
              <a:defRPr sz="2400" b="0" i="0">
                <a:solidFill>
                  <a:schemeClr val="accent1">
                    <a:lumMod val="75000"/>
                  </a:schemeClr>
                </a:solidFill>
                <a:latin typeface="+mn-lt"/>
                <a:ea typeface="Bebas Neue" charset="0"/>
                <a:cs typeface="Bebas Neue" charset="0"/>
              </a:defRPr>
            </a:lvl1pPr>
          </a:lstStyle>
          <a:p>
            <a:r>
              <a:rPr lang="en-US"/>
              <a:t>Click to edit Master title style</a:t>
            </a:r>
          </a:p>
        </p:txBody>
      </p:sp>
    </p:spTree>
    <p:extLst>
      <p:ext uri="{BB962C8B-B14F-4D97-AF65-F5344CB8AC3E}">
        <p14:creationId xmlns:p14="http://schemas.microsoft.com/office/powerpoint/2010/main" val="2593232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50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3Phones">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5898" y="1059237"/>
            <a:ext cx="2442714" cy="4286895"/>
          </a:xfrm>
          <a:prstGeom prst="rect">
            <a:avLst/>
          </a:prstGeom>
        </p:spPr>
      </p:pic>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5555" y="1059237"/>
            <a:ext cx="2442714" cy="4286895"/>
          </a:xfrm>
          <a:prstGeom prst="rect">
            <a:avLst/>
          </a:prstGeom>
        </p:spPr>
      </p:pic>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95212" y="1059237"/>
            <a:ext cx="2442714" cy="4286895"/>
          </a:xfrm>
          <a:prstGeom prst="rect">
            <a:avLst/>
          </a:prstGeom>
        </p:spPr>
      </p:pic>
      <p:sp>
        <p:nvSpPr>
          <p:cNvPr id="7" name="Picture Placeholder 2"/>
          <p:cNvSpPr>
            <a:spLocks noGrp="1"/>
          </p:cNvSpPr>
          <p:nvPr>
            <p:ph type="pic" sz="quarter" idx="12" hasCustomPrompt="1"/>
          </p:nvPr>
        </p:nvSpPr>
        <p:spPr>
          <a:xfrm>
            <a:off x="5306600" y="1512441"/>
            <a:ext cx="1664838" cy="2979174"/>
          </a:xfrm>
          <a:prstGeom prst="rect">
            <a:avLst/>
          </a:prstGeom>
          <a:pattFill prst="lgCheck">
            <a:fgClr>
              <a:schemeClr val="bg2">
                <a:lumMod val="90000"/>
              </a:schemeClr>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2" name="Picture Placeholder 2"/>
          <p:cNvSpPr>
            <a:spLocks noGrp="1"/>
          </p:cNvSpPr>
          <p:nvPr>
            <p:ph type="pic" sz="quarter" idx="13" hasCustomPrompt="1"/>
          </p:nvPr>
        </p:nvSpPr>
        <p:spPr>
          <a:xfrm>
            <a:off x="7629670" y="1512441"/>
            <a:ext cx="1664838" cy="2979174"/>
          </a:xfrm>
          <a:prstGeom prst="rect">
            <a:avLst/>
          </a:prstGeom>
          <a:pattFill prst="lgCheck">
            <a:fgClr>
              <a:schemeClr val="bg2">
                <a:lumMod val="90000"/>
              </a:schemeClr>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13" name="Picture Placeholder 2"/>
          <p:cNvSpPr>
            <a:spLocks noGrp="1"/>
          </p:cNvSpPr>
          <p:nvPr>
            <p:ph type="pic" sz="quarter" idx="14" hasCustomPrompt="1"/>
          </p:nvPr>
        </p:nvSpPr>
        <p:spPr>
          <a:xfrm>
            <a:off x="9965097" y="1512441"/>
            <a:ext cx="1664838" cy="2979174"/>
          </a:xfrm>
          <a:prstGeom prst="rect">
            <a:avLst/>
          </a:prstGeom>
          <a:pattFill prst="lgCheck">
            <a:fgClr>
              <a:schemeClr val="bg2">
                <a:lumMod val="90000"/>
              </a:schemeClr>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 name="Date Placeholder 1">
            <a:extLst>
              <a:ext uri="{FF2B5EF4-FFF2-40B4-BE49-F238E27FC236}">
                <a16:creationId xmlns:a16="http://schemas.microsoft.com/office/drawing/2014/main" id="{D4D1C9BB-CBE6-4741-8833-31201D721710}"/>
              </a:ext>
            </a:extLst>
          </p:cNvPr>
          <p:cNvSpPr>
            <a:spLocks noGrp="1"/>
          </p:cNvSpPr>
          <p:nvPr>
            <p:ph type="dt" sz="half" idx="15"/>
          </p:nvPr>
        </p:nvSpPr>
        <p:spPr>
          <a:xfrm>
            <a:off x="576262" y="6626072"/>
            <a:ext cx="982800" cy="144000"/>
          </a:xfrm>
          <a:prstGeom prst="rect">
            <a:avLst/>
          </a:prstGeom>
        </p:spPr>
        <p:txBody>
          <a:bodyPr/>
          <a:lstStyle/>
          <a:p>
            <a:fld id="{463784CD-EB1A-42A9-8345-FD92A908A0B2}" type="datetime4">
              <a:rPr lang="en-US" smtClean="0"/>
              <a:t>December 5, 2019</a:t>
            </a:fld>
            <a:endParaRPr lang="en-GB"/>
          </a:p>
        </p:txBody>
      </p:sp>
      <p:sp>
        <p:nvSpPr>
          <p:cNvPr id="3" name="Footer Placeholder 2">
            <a:extLst>
              <a:ext uri="{FF2B5EF4-FFF2-40B4-BE49-F238E27FC236}">
                <a16:creationId xmlns:a16="http://schemas.microsoft.com/office/drawing/2014/main" id="{F76587E4-A4E0-435E-BC99-9598DF3AC78C}"/>
              </a:ext>
            </a:extLst>
          </p:cNvPr>
          <p:cNvSpPr>
            <a:spLocks noGrp="1"/>
          </p:cNvSpPr>
          <p:nvPr>
            <p:ph type="ftr" sz="quarter" idx="16"/>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5DD55157-33BE-413B-83BF-D8DE59F4F4A0}"/>
              </a:ext>
            </a:extLst>
          </p:cNvPr>
          <p:cNvSpPr>
            <a:spLocks noGrp="1"/>
          </p:cNvSpPr>
          <p:nvPr>
            <p:ph type="sldNum" sz="quarter" idx="17"/>
          </p:nvPr>
        </p:nvSpPr>
        <p:spPr/>
        <p:txBody>
          <a:bodyPr/>
          <a:lstStyle/>
          <a:p>
            <a:fld id="{AB010629-DF8F-48F3-A75A-2A73A386C71B}" type="slidenum">
              <a:rPr lang="en-US" smtClean="0"/>
              <a:t>‹#›</a:t>
            </a:fld>
            <a:endParaRPr lang="en-US"/>
          </a:p>
        </p:txBody>
      </p:sp>
      <p:sp>
        <p:nvSpPr>
          <p:cNvPr id="15" name="Title 13">
            <a:extLst>
              <a:ext uri="{FF2B5EF4-FFF2-40B4-BE49-F238E27FC236}">
                <a16:creationId xmlns:a16="http://schemas.microsoft.com/office/drawing/2014/main" id="{14ACF680-83AD-48BF-9D03-D3E1BE553EE6}"/>
              </a:ext>
            </a:extLst>
          </p:cNvPr>
          <p:cNvSpPr>
            <a:spLocks noGrp="1"/>
          </p:cNvSpPr>
          <p:nvPr>
            <p:ph type="title"/>
          </p:nvPr>
        </p:nvSpPr>
        <p:spPr>
          <a:xfrm>
            <a:off x="576263" y="1045029"/>
            <a:ext cx="3405187" cy="4932163"/>
          </a:xfrm>
          <a:prstGeom prst="rect">
            <a:avLst/>
          </a:prstGeom>
        </p:spPr>
        <p:txBody>
          <a:bodyPr anchor="ctr"/>
          <a:lstStyle>
            <a:lvl1pPr>
              <a:lnSpc>
                <a:spcPct val="75000"/>
              </a:lnSpc>
              <a:defRPr sz="2400" b="0" i="0">
                <a:solidFill>
                  <a:schemeClr val="accent1">
                    <a:lumMod val="75000"/>
                  </a:schemeClr>
                </a:solidFill>
                <a:latin typeface="+mn-lt"/>
                <a:ea typeface="Bebas Neue" charset="0"/>
                <a:cs typeface="Bebas Neue" charset="0"/>
              </a:defRPr>
            </a:lvl1pPr>
          </a:lstStyle>
          <a:p>
            <a:r>
              <a:rPr lang="en-US"/>
              <a:t>Click to edit Master title style</a:t>
            </a:r>
          </a:p>
        </p:txBody>
      </p:sp>
    </p:spTree>
    <p:extLst>
      <p:ext uri="{BB962C8B-B14F-4D97-AF65-F5344CB8AC3E}">
        <p14:creationId xmlns:p14="http://schemas.microsoft.com/office/powerpoint/2010/main" val="163271452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50000">
                                          <p:cBhvr additive="base">
                                            <p:cTn id="7" dur="1000" fill="hold"/>
                                            <p:tgtEl>
                                              <p:spTgt spid="8"/>
                                            </p:tgtEl>
                                            <p:attrNameLst>
                                              <p:attrName>ppt_x</p:attrName>
                                            </p:attrNameLst>
                                          </p:cBhvr>
                                          <p:tavLst>
                                            <p:tav tm="0">
                                              <p:val>
                                                <p:strVal val="#ppt_x"/>
                                              </p:val>
                                            </p:tav>
                                            <p:tav tm="100000">
                                              <p:val>
                                                <p:strVal val="#ppt_x"/>
                                              </p:val>
                                            </p:tav>
                                          </p:tavLst>
                                        </p:anim>
                                        <p:anim calcmode="lin" valueType="num" p14:bounceEnd="50000">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50000">
                                      <p:stCondLst>
                                        <p:cond delay="200"/>
                                      </p:stCondLst>
                                      <p:childTnLst>
                                        <p:set>
                                          <p:cBhvr>
                                            <p:cTn id="10" dur="1" fill="hold">
                                              <p:stCondLst>
                                                <p:cond delay="0"/>
                                              </p:stCondLst>
                                            </p:cTn>
                                            <p:tgtEl>
                                              <p:spTgt spid="10"/>
                                            </p:tgtEl>
                                            <p:attrNameLst>
                                              <p:attrName>style.visibility</p:attrName>
                                            </p:attrNameLst>
                                          </p:cBhvr>
                                          <p:to>
                                            <p:strVal val="visible"/>
                                          </p:to>
                                        </p:set>
                                        <p:anim calcmode="lin" valueType="num" p14:bounceEnd="50000">
                                          <p:cBhvr additive="base">
                                            <p:cTn id="11" dur="1000" fill="hold"/>
                                            <p:tgtEl>
                                              <p:spTgt spid="10"/>
                                            </p:tgtEl>
                                            <p:attrNameLst>
                                              <p:attrName>ppt_x</p:attrName>
                                            </p:attrNameLst>
                                          </p:cBhvr>
                                          <p:tavLst>
                                            <p:tav tm="0">
                                              <p:val>
                                                <p:strVal val="#ppt_x"/>
                                              </p:val>
                                            </p:tav>
                                            <p:tav tm="100000">
                                              <p:val>
                                                <p:strVal val="#ppt_x"/>
                                              </p:val>
                                            </p:tav>
                                          </p:tavLst>
                                        </p:anim>
                                        <p:anim calcmode="lin" valueType="num" p14:bounceEnd="50000">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50000">
                                      <p:stCondLst>
                                        <p:cond delay="400"/>
                                      </p:stCondLst>
                                      <p:childTnLst>
                                        <p:set>
                                          <p:cBhvr>
                                            <p:cTn id="14" dur="1" fill="hold">
                                              <p:stCondLst>
                                                <p:cond delay="0"/>
                                              </p:stCondLst>
                                            </p:cTn>
                                            <p:tgtEl>
                                              <p:spTgt spid="11"/>
                                            </p:tgtEl>
                                            <p:attrNameLst>
                                              <p:attrName>style.visibility</p:attrName>
                                            </p:attrNameLst>
                                          </p:cBhvr>
                                          <p:to>
                                            <p:strVal val="visible"/>
                                          </p:to>
                                        </p:set>
                                        <p:anim calcmode="lin" valueType="num" p14:bounceEnd="50000">
                                          <p:cBhvr additive="base">
                                            <p:cTn id="15" dur="1000" fill="hold"/>
                                            <p:tgtEl>
                                              <p:spTgt spid="11"/>
                                            </p:tgtEl>
                                            <p:attrNameLst>
                                              <p:attrName>ppt_x</p:attrName>
                                            </p:attrNameLst>
                                          </p:cBhvr>
                                          <p:tavLst>
                                            <p:tav tm="0">
                                              <p:val>
                                                <p:strVal val="#ppt_x"/>
                                              </p:val>
                                            </p:tav>
                                            <p:tav tm="100000">
                                              <p:val>
                                                <p:strVal val="#ppt_x"/>
                                              </p:val>
                                            </p:tav>
                                          </p:tavLst>
                                        </p:anim>
                                        <p:anim calcmode="lin" valueType="num" p14:bounceEnd="50000">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childTnLst>
                                    </p:cTn>
                                  </p:par>
                                  <p:par>
                                    <p:cTn id="23" presetID="10" presetClass="entr" presetSubtype="0" fill="hold" grpId="0" nodeType="withEffect">
                                      <p:stCondLst>
                                        <p:cond delay="160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2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4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childTnLst>
                                    </p:cTn>
                                  </p:par>
                                  <p:par>
                                    <p:cTn id="23" presetID="10" presetClass="entr" presetSubtype="0" fill="hold" grpId="0" nodeType="withEffect">
                                      <p:stCondLst>
                                        <p:cond delay="160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3" grpId="0" animBg="1"/>
        </p:bldLst>
      </p:timing>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1Phone_zoome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b="29763"/>
          <a:stretch/>
        </p:blipFill>
        <p:spPr>
          <a:xfrm>
            <a:off x="5400475" y="990435"/>
            <a:ext cx="4760159" cy="5867565"/>
          </a:xfrm>
          <a:prstGeom prst="rect">
            <a:avLst/>
          </a:prstGeom>
        </p:spPr>
      </p:pic>
      <p:sp>
        <p:nvSpPr>
          <p:cNvPr id="7" name="Picture Placeholder 2"/>
          <p:cNvSpPr>
            <a:spLocks noGrp="1"/>
          </p:cNvSpPr>
          <p:nvPr>
            <p:ph type="pic" sz="quarter" idx="12" hasCustomPrompt="1"/>
          </p:nvPr>
        </p:nvSpPr>
        <p:spPr>
          <a:xfrm>
            <a:off x="6115715" y="1895501"/>
            <a:ext cx="3236105" cy="4962499"/>
          </a:xfrm>
          <a:prstGeom prst="rect">
            <a:avLst/>
          </a:prstGeom>
          <a:pattFill prst="lgCheck">
            <a:fgClr>
              <a:schemeClr val="bg2">
                <a:lumMod val="90000"/>
              </a:schemeClr>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2" name="Date Placeholder 1">
            <a:extLst>
              <a:ext uri="{FF2B5EF4-FFF2-40B4-BE49-F238E27FC236}">
                <a16:creationId xmlns:a16="http://schemas.microsoft.com/office/drawing/2014/main" id="{D49249D5-FB33-460C-A238-14EB484C230D}"/>
              </a:ext>
            </a:extLst>
          </p:cNvPr>
          <p:cNvSpPr>
            <a:spLocks noGrp="1"/>
          </p:cNvSpPr>
          <p:nvPr>
            <p:ph type="dt" sz="half" idx="13"/>
          </p:nvPr>
        </p:nvSpPr>
        <p:spPr>
          <a:xfrm>
            <a:off x="576262" y="6626072"/>
            <a:ext cx="982800" cy="144000"/>
          </a:xfrm>
          <a:prstGeom prst="rect">
            <a:avLst/>
          </a:prstGeom>
        </p:spPr>
        <p:txBody>
          <a:bodyPr/>
          <a:lstStyle/>
          <a:p>
            <a:fld id="{A6042E09-BE5D-421C-9CFE-BC4EFC43FAA6}" type="datetime4">
              <a:rPr lang="en-US" smtClean="0"/>
              <a:t>December 5, 2019</a:t>
            </a:fld>
            <a:endParaRPr lang="en-GB"/>
          </a:p>
        </p:txBody>
      </p:sp>
      <p:sp>
        <p:nvSpPr>
          <p:cNvPr id="3" name="Footer Placeholder 2">
            <a:extLst>
              <a:ext uri="{FF2B5EF4-FFF2-40B4-BE49-F238E27FC236}">
                <a16:creationId xmlns:a16="http://schemas.microsoft.com/office/drawing/2014/main" id="{824C1E24-7540-4DBF-9997-D43B7783BCC7}"/>
              </a:ext>
            </a:extLst>
          </p:cNvPr>
          <p:cNvSpPr>
            <a:spLocks noGrp="1"/>
          </p:cNvSpPr>
          <p:nvPr>
            <p:ph type="ftr" sz="quarter" idx="14"/>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E4C755AC-0B41-473F-88DA-C699173CD77F}"/>
              </a:ext>
            </a:extLst>
          </p:cNvPr>
          <p:cNvSpPr>
            <a:spLocks noGrp="1"/>
          </p:cNvSpPr>
          <p:nvPr>
            <p:ph type="sldNum" sz="quarter" idx="15"/>
          </p:nvPr>
        </p:nvSpPr>
        <p:spPr/>
        <p:txBody>
          <a:bodyPr/>
          <a:lstStyle/>
          <a:p>
            <a:fld id="{AB010629-DF8F-48F3-A75A-2A73A386C71B}" type="slidenum">
              <a:rPr lang="en-US" smtClean="0"/>
              <a:t>‹#›</a:t>
            </a:fld>
            <a:endParaRPr lang="en-US"/>
          </a:p>
        </p:txBody>
      </p:sp>
      <p:sp>
        <p:nvSpPr>
          <p:cNvPr id="9" name="Title 13">
            <a:extLst>
              <a:ext uri="{FF2B5EF4-FFF2-40B4-BE49-F238E27FC236}">
                <a16:creationId xmlns:a16="http://schemas.microsoft.com/office/drawing/2014/main" id="{4C58C0D1-318B-4069-BB62-79B248DA6008}"/>
              </a:ext>
            </a:extLst>
          </p:cNvPr>
          <p:cNvSpPr>
            <a:spLocks noGrp="1"/>
          </p:cNvSpPr>
          <p:nvPr>
            <p:ph type="title"/>
          </p:nvPr>
        </p:nvSpPr>
        <p:spPr>
          <a:xfrm>
            <a:off x="576263" y="1045029"/>
            <a:ext cx="3405187" cy="4932163"/>
          </a:xfrm>
          <a:prstGeom prst="rect">
            <a:avLst/>
          </a:prstGeom>
        </p:spPr>
        <p:txBody>
          <a:bodyPr anchor="ctr"/>
          <a:lstStyle>
            <a:lvl1pPr>
              <a:lnSpc>
                <a:spcPct val="75000"/>
              </a:lnSpc>
              <a:defRPr sz="2400" b="0" i="0">
                <a:solidFill>
                  <a:schemeClr val="accent1">
                    <a:lumMod val="75000"/>
                  </a:schemeClr>
                </a:solidFill>
                <a:latin typeface="+mn-lt"/>
                <a:ea typeface="Bebas Neue" charset="0"/>
                <a:cs typeface="Bebas Neue" charset="0"/>
              </a:defRPr>
            </a:lvl1pPr>
          </a:lstStyle>
          <a:p>
            <a:r>
              <a:rPr lang="en-US"/>
              <a:t>Click to edit Master title style</a:t>
            </a:r>
          </a:p>
        </p:txBody>
      </p:sp>
    </p:spTree>
    <p:extLst>
      <p:ext uri="{BB962C8B-B14F-4D97-AF65-F5344CB8AC3E}">
        <p14:creationId xmlns:p14="http://schemas.microsoft.com/office/powerpoint/2010/main" val="308772615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50000">
                                          <p:cBhvr additive="base">
                                            <p:cTn id="7" dur="1000" fill="hold"/>
                                            <p:tgtEl>
                                              <p:spTgt spid="8"/>
                                            </p:tgtEl>
                                            <p:attrNameLst>
                                              <p:attrName>ppt_x</p:attrName>
                                            </p:attrNameLst>
                                          </p:cBhvr>
                                          <p:tavLst>
                                            <p:tav tm="0">
                                              <p:val>
                                                <p:strVal val="#ppt_x"/>
                                              </p:val>
                                            </p:tav>
                                            <p:tav tm="100000">
                                              <p:val>
                                                <p:strVal val="#ppt_x"/>
                                              </p:val>
                                            </p:tav>
                                          </p:tavLst>
                                        </p:anim>
                                        <p:anim calcmode="lin" valueType="num" p14:bounceEnd="50000">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Artifact">
    <p:bg>
      <p:bgPr>
        <a:solidFill>
          <a:schemeClr val="tx2"/>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445FB0FA-2C79-4543-954C-754CA5861023}"/>
              </a:ext>
            </a:extLst>
          </p:cNvPr>
          <p:cNvPicPr>
            <a:picLocks noChangeAspect="1"/>
          </p:cNvPicPr>
          <p:nvPr/>
        </p:nvPicPr>
        <p:blipFill>
          <a:blip r:embed="rId2"/>
          <a:stretch>
            <a:fillRect/>
          </a:stretch>
        </p:blipFill>
        <p:spPr>
          <a:xfrm>
            <a:off x="1938185" y="0"/>
            <a:ext cx="10253816" cy="6858000"/>
          </a:xfrm>
          <a:prstGeom prst="rect">
            <a:avLst/>
          </a:prstGeom>
        </p:spPr>
      </p:pic>
      <p:pic>
        <p:nvPicPr>
          <p:cNvPr id="10" name="Picture 9">
            <a:extLst>
              <a:ext uri="{FF2B5EF4-FFF2-40B4-BE49-F238E27FC236}">
                <a16:creationId xmlns:a16="http://schemas.microsoft.com/office/drawing/2014/main" id="{DB01D8ED-57F4-4AD5-98B2-A088D3DE1123}"/>
              </a:ext>
            </a:extLst>
          </p:cNvPr>
          <p:cNvPicPr>
            <a:picLocks noChangeAspect="1"/>
          </p:cNvPicPr>
          <p:nvPr/>
        </p:nvPicPr>
        <p:blipFill>
          <a:blip r:embed="rId3"/>
          <a:stretch>
            <a:fillRect/>
          </a:stretch>
        </p:blipFill>
        <p:spPr>
          <a:xfrm>
            <a:off x="399155" y="2460174"/>
            <a:ext cx="4242499" cy="968826"/>
          </a:xfrm>
          <a:prstGeom prst="rect">
            <a:avLst/>
          </a:prstGeom>
        </p:spPr>
      </p:pic>
    </p:spTree>
    <p:extLst>
      <p:ext uri="{BB962C8B-B14F-4D97-AF65-F5344CB8AC3E}">
        <p14:creationId xmlns:p14="http://schemas.microsoft.com/office/powerpoint/2010/main" val="34928559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End Slide">
    <p:spTree>
      <p:nvGrpSpPr>
        <p:cNvPr id="1" name=""/>
        <p:cNvGrpSpPr/>
        <p:nvPr/>
      </p:nvGrpSpPr>
      <p:grpSpPr>
        <a:xfrm>
          <a:off x="0" y="0"/>
          <a:ext cx="0" cy="0"/>
          <a:chOff x="0" y="0"/>
          <a:chExt cx="0" cy="0"/>
        </a:xfrm>
      </p:grpSpPr>
      <p:grpSp>
        <p:nvGrpSpPr>
          <p:cNvPr id="3" name="Group 2" hidden="1"/>
          <p:cNvGrpSpPr/>
          <p:nvPr/>
        </p:nvGrpSpPr>
        <p:grpSpPr>
          <a:xfrm>
            <a:off x="2721027" y="2540724"/>
            <a:ext cx="6749948" cy="1776552"/>
            <a:chOff x="1800538" y="2156285"/>
            <a:chExt cx="5062461" cy="1332414"/>
          </a:xfrm>
        </p:grpSpPr>
        <p:pic>
          <p:nvPicPr>
            <p:cNvPr id="5" name="Picture 4"/>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4481391" y="2488813"/>
              <a:ext cx="2381608" cy="667358"/>
            </a:xfrm>
            <a:prstGeom prst="rect">
              <a:avLst/>
            </a:prstGeom>
          </p:spPr>
        </p:pic>
        <p:pic>
          <p:nvPicPr>
            <p:cNvPr id="7" name="Picture 8" descr="Salesforce 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0538" y="2156285"/>
              <a:ext cx="1903707" cy="133241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pic>
        <p:nvPicPr>
          <p:cNvPr id="8" name="Picture 7">
            <a:extLst>
              <a:ext uri="{FF2B5EF4-FFF2-40B4-BE49-F238E27FC236}">
                <a16:creationId xmlns:a16="http://schemas.microsoft.com/office/drawing/2014/main" id="{757B9890-09A2-4C52-8B88-E92BC692E350}"/>
              </a:ext>
            </a:extLst>
          </p:cNvPr>
          <p:cNvPicPr>
            <a:picLocks noChangeAspect="1"/>
          </p:cNvPicPr>
          <p:nvPr/>
        </p:nvPicPr>
        <p:blipFill>
          <a:blip r:embed="rId4"/>
          <a:stretch>
            <a:fillRect/>
          </a:stretch>
        </p:blipFill>
        <p:spPr>
          <a:xfrm>
            <a:off x="2494156" y="2540724"/>
            <a:ext cx="6804694" cy="1553933"/>
          </a:xfrm>
          <a:prstGeom prst="rect">
            <a:avLst/>
          </a:prstGeom>
        </p:spPr>
      </p:pic>
      <p:sp>
        <p:nvSpPr>
          <p:cNvPr id="9" name="Rectangle 8">
            <a:extLst>
              <a:ext uri="{FF2B5EF4-FFF2-40B4-BE49-F238E27FC236}">
                <a16:creationId xmlns:a16="http://schemas.microsoft.com/office/drawing/2014/main" id="{B56D458C-3B26-405E-85CA-34C206E7B5A1}"/>
              </a:ext>
            </a:extLst>
          </p:cNvPr>
          <p:cNvSpPr/>
          <p:nvPr/>
        </p:nvSpPr>
        <p:spPr>
          <a:xfrm>
            <a:off x="10083800" y="6311900"/>
            <a:ext cx="1727200" cy="546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03128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1_End Slide">
    <p:bg>
      <p:bgPr>
        <a:solidFill>
          <a:schemeClr val="accent1">
            <a:lumMod val="75000"/>
          </a:schemeClr>
        </a:solidFill>
        <a:effectLst/>
      </p:bgPr>
    </p:bg>
    <p:spTree>
      <p:nvGrpSpPr>
        <p:cNvPr id="1" name=""/>
        <p:cNvGrpSpPr/>
        <p:nvPr/>
      </p:nvGrpSpPr>
      <p:grpSpPr>
        <a:xfrm>
          <a:off x="0" y="0"/>
          <a:ext cx="0" cy="0"/>
          <a:chOff x="0" y="0"/>
          <a:chExt cx="0" cy="0"/>
        </a:xfrm>
      </p:grpSpPr>
      <p:grpSp>
        <p:nvGrpSpPr>
          <p:cNvPr id="3" name="Group 2" hidden="1"/>
          <p:cNvGrpSpPr/>
          <p:nvPr/>
        </p:nvGrpSpPr>
        <p:grpSpPr>
          <a:xfrm>
            <a:off x="2721027" y="2540724"/>
            <a:ext cx="6749948" cy="1776552"/>
            <a:chOff x="1800538" y="2156285"/>
            <a:chExt cx="5062461" cy="1332414"/>
          </a:xfrm>
        </p:grpSpPr>
        <p:pic>
          <p:nvPicPr>
            <p:cNvPr id="5" name="Picture 4"/>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4481391" y="2488813"/>
              <a:ext cx="2381608" cy="667358"/>
            </a:xfrm>
            <a:prstGeom prst="rect">
              <a:avLst/>
            </a:prstGeom>
          </p:spPr>
        </p:pic>
        <p:pic>
          <p:nvPicPr>
            <p:cNvPr id="7" name="Picture 8" descr="Salesforce 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0538" y="2156285"/>
              <a:ext cx="1903707" cy="133241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sp>
        <p:nvSpPr>
          <p:cNvPr id="9" name="Rectangle 8">
            <a:extLst>
              <a:ext uri="{FF2B5EF4-FFF2-40B4-BE49-F238E27FC236}">
                <a16:creationId xmlns:a16="http://schemas.microsoft.com/office/drawing/2014/main" id="{B56D458C-3B26-405E-85CA-34C206E7B5A1}"/>
              </a:ext>
            </a:extLst>
          </p:cNvPr>
          <p:cNvSpPr/>
          <p:nvPr/>
        </p:nvSpPr>
        <p:spPr>
          <a:xfrm>
            <a:off x="10083800" y="6311900"/>
            <a:ext cx="1727200" cy="5461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5F2DF29-04A6-41CA-BA8B-5F1123DEA51E}"/>
              </a:ext>
            </a:extLst>
          </p:cNvPr>
          <p:cNvPicPr>
            <a:picLocks noChangeAspect="1"/>
          </p:cNvPicPr>
          <p:nvPr/>
        </p:nvPicPr>
        <p:blipFill>
          <a:blip r:embed="rId4"/>
          <a:stretch>
            <a:fillRect/>
          </a:stretch>
        </p:blipFill>
        <p:spPr>
          <a:xfrm>
            <a:off x="4761277" y="5829300"/>
            <a:ext cx="2669446" cy="609600"/>
          </a:xfrm>
          <a:prstGeom prst="rect">
            <a:avLst/>
          </a:prstGeom>
        </p:spPr>
      </p:pic>
    </p:spTree>
    <p:extLst>
      <p:ext uri="{BB962C8B-B14F-4D97-AF65-F5344CB8AC3E}">
        <p14:creationId xmlns:p14="http://schemas.microsoft.com/office/powerpoint/2010/main" val="38421578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itle">
  <p:cSld name="Full Slide Blue">
    <p:bg>
      <p:bgPr>
        <a:solidFill>
          <a:srgbClr val="225E7F"/>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46265" y="2020754"/>
            <a:ext cx="5049863" cy="1264577"/>
          </a:xfrm>
        </p:spPr>
        <p:txBody>
          <a:bodyPr anchor="t" anchorCtr="0">
            <a:noAutofit/>
          </a:bodyPr>
          <a:lstStyle>
            <a:lvl1pPr algn="l">
              <a:defRPr sz="3600" b="0" i="0">
                <a:solidFill>
                  <a:schemeClr val="bg1"/>
                </a:solidFill>
                <a:latin typeface="Avenir Book" charset="0"/>
                <a:ea typeface="Calibri" panose="020F0502020204030204" pitchFamily="34" charset="0"/>
                <a:cs typeface="Calibri" panose="020F0502020204030204" pitchFamily="34" charset="0"/>
              </a:defRPr>
            </a:lvl1pPr>
          </a:lstStyle>
          <a:p>
            <a:r>
              <a:rPr lang="en-US"/>
              <a:t>Click to edit Master title style</a:t>
            </a:r>
          </a:p>
        </p:txBody>
      </p:sp>
      <p:sp>
        <p:nvSpPr>
          <p:cNvPr id="3" name="Subtitle 2"/>
          <p:cNvSpPr>
            <a:spLocks noGrp="1"/>
          </p:cNvSpPr>
          <p:nvPr>
            <p:ph type="subTitle" idx="1"/>
          </p:nvPr>
        </p:nvSpPr>
        <p:spPr>
          <a:xfrm>
            <a:off x="546264" y="3393203"/>
            <a:ext cx="5427023" cy="1202658"/>
          </a:xfrm>
          <a:prstGeom prst="rect">
            <a:avLst/>
          </a:prstGeom>
        </p:spPr>
        <p:txBody>
          <a:bodyPr/>
          <a:lstStyle>
            <a:lvl1pPr marL="0" indent="0" algn="l">
              <a:buNone/>
              <a:defRPr sz="2400" b="0" i="0">
                <a:solidFill>
                  <a:schemeClr val="bg1"/>
                </a:solidFill>
                <a:latin typeface="Avenir Book" charset="0"/>
                <a:ea typeface="Calibri" panose="020F0502020204030204" pitchFamily="34" charset="0"/>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1" name="Slide Number Placeholder 9"/>
          <p:cNvSpPr>
            <a:spLocks noGrp="1"/>
          </p:cNvSpPr>
          <p:nvPr>
            <p:ph type="sldNum" sz="quarter" idx="4"/>
          </p:nvPr>
        </p:nvSpPr>
        <p:spPr>
          <a:xfrm>
            <a:off x="11518941" y="6456830"/>
            <a:ext cx="461588" cy="365125"/>
          </a:xfrm>
          <a:prstGeom prst="rect">
            <a:avLst/>
          </a:prstGeom>
        </p:spPr>
        <p:txBody>
          <a:bodyPr vert="horz" lIns="91440" tIns="45720" rIns="91440" bIns="45720" rtlCol="0" anchor="ctr"/>
          <a:lstStyle>
            <a:lvl1pPr algn="r">
              <a:defRPr sz="1000" b="0" i="0">
                <a:solidFill>
                  <a:schemeClr val="bg1"/>
                </a:solidFill>
                <a:latin typeface="Avenir Medium" charset="0"/>
                <a:ea typeface="Avenir Medium" charset="0"/>
                <a:cs typeface="Avenir Medium" charset="0"/>
              </a:defRPr>
            </a:lvl1pPr>
          </a:lstStyle>
          <a:p>
            <a:fld id="{AB010629-DF8F-48F3-A75A-2A73A386C71B}" type="slidenum">
              <a:rPr lang="en-US" smtClean="0"/>
              <a:t>‹#›</a:t>
            </a:fld>
            <a:endParaRPr lang="en-US"/>
          </a:p>
        </p:txBody>
      </p:sp>
    </p:spTree>
    <p:extLst>
      <p:ext uri="{BB962C8B-B14F-4D97-AF65-F5344CB8AC3E}">
        <p14:creationId xmlns:p14="http://schemas.microsoft.com/office/powerpoint/2010/main" val="13314858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51D9B-7874-48D5-B8DA-C7633E82A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C1B310-D0CF-4100-9C82-1A667FBE45C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C76788-CF45-49AB-B68B-2FCE672E85E0}"/>
              </a:ext>
            </a:extLst>
          </p:cNvPr>
          <p:cNvSpPr>
            <a:spLocks noGrp="1"/>
          </p:cNvSpPr>
          <p:nvPr>
            <p:ph type="dt" sz="half" idx="10"/>
          </p:nvPr>
        </p:nvSpPr>
        <p:spPr>
          <a:xfrm>
            <a:off x="576262" y="6626072"/>
            <a:ext cx="982800" cy="144000"/>
          </a:xfrm>
          <a:prstGeom prst="rect">
            <a:avLst/>
          </a:prstGeom>
        </p:spPr>
        <p:txBody>
          <a:bodyPr/>
          <a:lstStyle/>
          <a:p>
            <a:fld id="{5C356DE9-677C-4586-8022-E018CA470953}" type="datetimeFigureOut">
              <a:rPr lang="en-US" smtClean="0"/>
              <a:t>12/5/2019</a:t>
            </a:fld>
            <a:endParaRPr lang="en-US"/>
          </a:p>
        </p:txBody>
      </p:sp>
      <p:sp>
        <p:nvSpPr>
          <p:cNvPr id="5" name="Footer Placeholder 4">
            <a:extLst>
              <a:ext uri="{FF2B5EF4-FFF2-40B4-BE49-F238E27FC236}">
                <a16:creationId xmlns:a16="http://schemas.microsoft.com/office/drawing/2014/main" id="{40ED7B96-5E6D-4147-84EF-72DE56E3D2B3}"/>
              </a:ext>
            </a:extLst>
          </p:cNvPr>
          <p:cNvSpPr>
            <a:spLocks noGrp="1"/>
          </p:cNvSpPr>
          <p:nvPr>
            <p:ph type="ftr" sz="quarter" idx="11"/>
          </p:nvPr>
        </p:nvSpPr>
        <p:spPr>
          <a:xfrm>
            <a:off x="1559062" y="6626072"/>
            <a:ext cx="4125600" cy="1440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A6BA8DE-E2E2-4C68-A070-332EE12D535E}"/>
              </a:ext>
            </a:extLst>
          </p:cNvPr>
          <p:cNvSpPr>
            <a:spLocks noGrp="1"/>
          </p:cNvSpPr>
          <p:nvPr>
            <p:ph type="sldNum" sz="quarter" idx="12"/>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7990386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FA9AC-BEFE-4391-860B-2A5471717429}"/>
              </a:ext>
            </a:extLst>
          </p:cNvPr>
          <p:cNvPicPr>
            <a:picLocks noChangeAspect="1"/>
          </p:cNvPicPr>
          <p:nvPr/>
        </p:nvPicPr>
        <p:blipFill>
          <a:blip r:embed="rId2"/>
          <a:stretch>
            <a:fillRect/>
          </a:stretch>
        </p:blipFill>
        <p:spPr>
          <a:xfrm>
            <a:off x="4130843" y="0"/>
            <a:ext cx="8061158" cy="6858000"/>
          </a:xfrm>
          <a:prstGeom prst="rect">
            <a:avLst/>
          </a:prstGeom>
        </p:spPr>
      </p:pic>
      <p:sp>
        <p:nvSpPr>
          <p:cNvPr id="15" name="Title 1">
            <a:extLst>
              <a:ext uri="{FF2B5EF4-FFF2-40B4-BE49-F238E27FC236}">
                <a16:creationId xmlns:a16="http://schemas.microsoft.com/office/drawing/2014/main" id="{614C09D3-16A7-42EF-94F3-D278EC4ADCF0}"/>
              </a:ext>
            </a:extLst>
          </p:cNvPr>
          <p:cNvSpPr>
            <a:spLocks noGrp="1"/>
          </p:cNvSpPr>
          <p:nvPr>
            <p:ph type="ctrTitle"/>
          </p:nvPr>
        </p:nvSpPr>
        <p:spPr>
          <a:xfrm>
            <a:off x="591170" y="2629634"/>
            <a:ext cx="6984089" cy="1800000"/>
          </a:xfrm>
        </p:spPr>
        <p:txBody>
          <a:bodyPr anchor="b">
            <a:noAutofit/>
          </a:bodyPr>
          <a:lstStyle>
            <a:lvl1pPr algn="l">
              <a:lnSpc>
                <a:spcPct val="90000"/>
              </a:lnSpc>
              <a:defRPr sz="5400" b="0">
                <a:solidFill>
                  <a:schemeClr val="bg1"/>
                </a:solidFill>
                <a:latin typeface="Avenir Book" charset="0"/>
                <a:ea typeface="Avenir Book" charset="0"/>
                <a:cs typeface="Avenir Book" charset="0"/>
              </a:defRPr>
            </a:lvl1pPr>
          </a:lstStyle>
          <a:p>
            <a:r>
              <a:rPr lang="en-US"/>
              <a:t>Click to edit Master title style</a:t>
            </a:r>
            <a:endParaRPr lang="en-GB"/>
          </a:p>
        </p:txBody>
      </p:sp>
      <p:sp>
        <p:nvSpPr>
          <p:cNvPr id="16" name="Subtitle 2">
            <a:extLst>
              <a:ext uri="{FF2B5EF4-FFF2-40B4-BE49-F238E27FC236}">
                <a16:creationId xmlns:a16="http://schemas.microsoft.com/office/drawing/2014/main" id="{D6BF1327-F739-439E-B634-D31C1BC14C35}"/>
              </a:ext>
            </a:extLst>
          </p:cNvPr>
          <p:cNvSpPr>
            <a:spLocks noGrp="1"/>
          </p:cNvSpPr>
          <p:nvPr>
            <p:ph type="subTitle" idx="1"/>
          </p:nvPr>
        </p:nvSpPr>
        <p:spPr>
          <a:xfrm>
            <a:off x="591171" y="4477259"/>
            <a:ext cx="4320000" cy="1241425"/>
          </a:xfrm>
        </p:spPr>
        <p:txBody>
          <a:bodyPr>
            <a:noAutofit/>
          </a:bodyPr>
          <a:lstStyle>
            <a:lvl1pPr marL="0" indent="0" algn="l">
              <a:lnSpc>
                <a:spcPct val="120000"/>
              </a:lnSpc>
              <a:buNone/>
              <a:defRPr sz="1800">
                <a:solidFill>
                  <a:schemeClr val="bg1"/>
                </a:solidFill>
                <a:latin typeface="Avenir Book" charset="0"/>
                <a:ea typeface="Avenir Book" charset="0"/>
                <a:cs typeface="Avenir Book"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7" name="Date Placeholder 3">
            <a:extLst>
              <a:ext uri="{FF2B5EF4-FFF2-40B4-BE49-F238E27FC236}">
                <a16:creationId xmlns:a16="http://schemas.microsoft.com/office/drawing/2014/main" id="{A11BDFC4-BF7B-41F4-BDD1-4E64C49BB3A9}"/>
              </a:ext>
            </a:extLst>
          </p:cNvPr>
          <p:cNvSpPr>
            <a:spLocks noGrp="1"/>
          </p:cNvSpPr>
          <p:nvPr>
            <p:ph type="dt" sz="half" idx="2"/>
          </p:nvPr>
        </p:nvSpPr>
        <p:spPr>
          <a:xfrm>
            <a:off x="591170" y="6626072"/>
            <a:ext cx="982800" cy="144000"/>
          </a:xfrm>
          <a:prstGeom prst="rect">
            <a:avLst/>
          </a:prstGeom>
        </p:spPr>
        <p:txBody>
          <a:bodyPr anchor="ctr"/>
          <a:lstStyle>
            <a:lvl1pPr>
              <a:defRPr sz="700">
                <a:solidFill>
                  <a:schemeClr val="bg2"/>
                </a:solidFill>
                <a:latin typeface="Avenir Book" charset="0"/>
                <a:ea typeface="Avenir Book" charset="0"/>
                <a:cs typeface="Avenir Book" charset="0"/>
              </a:defRPr>
            </a:lvl1pPr>
          </a:lstStyle>
          <a:p>
            <a:fld id="{39D70330-38CF-4C4D-BA05-5B88364C5F09}" type="datetime4">
              <a:rPr lang="en-US" smtClean="0"/>
              <a:pPr/>
              <a:t>December 5, 2019</a:t>
            </a:fld>
            <a:endParaRPr lang="en-GB"/>
          </a:p>
        </p:txBody>
      </p:sp>
      <p:sp>
        <p:nvSpPr>
          <p:cNvPr id="28" name="Footer Placeholder 4">
            <a:extLst>
              <a:ext uri="{FF2B5EF4-FFF2-40B4-BE49-F238E27FC236}">
                <a16:creationId xmlns:a16="http://schemas.microsoft.com/office/drawing/2014/main" id="{20B51702-1129-4A32-B743-E9380EECAFCC}"/>
              </a:ext>
            </a:extLst>
          </p:cNvPr>
          <p:cNvSpPr>
            <a:spLocks noGrp="1"/>
          </p:cNvSpPr>
          <p:nvPr>
            <p:ph type="ftr" sz="quarter" idx="3"/>
          </p:nvPr>
        </p:nvSpPr>
        <p:spPr>
          <a:xfrm>
            <a:off x="1573970" y="6626072"/>
            <a:ext cx="4125600" cy="144000"/>
          </a:xfrm>
          <a:prstGeom prst="rect">
            <a:avLst/>
          </a:prstGeom>
        </p:spPr>
        <p:txBody>
          <a:bodyPr anchor="ctr"/>
          <a:lstStyle>
            <a:lvl1pPr algn="l">
              <a:defRPr sz="700">
                <a:solidFill>
                  <a:schemeClr val="bg2"/>
                </a:solidFill>
                <a:latin typeface="Avenir Book" charset="0"/>
                <a:ea typeface="Avenir Book" charset="0"/>
                <a:cs typeface="Avenir Book" charset="0"/>
              </a:defRPr>
            </a:lvl1pPr>
          </a:lstStyle>
          <a:p>
            <a:r>
              <a:rPr lang="en-GB"/>
              <a:t>© Kony DBX</a:t>
            </a:r>
            <a:r>
              <a:rPr lang="en-GB" kern="0"/>
              <a:t>, Company confidential</a:t>
            </a:r>
            <a:endParaRPr lang="en-GB"/>
          </a:p>
        </p:txBody>
      </p:sp>
    </p:spTree>
    <p:extLst>
      <p:ext uri="{BB962C8B-B14F-4D97-AF65-F5344CB8AC3E}">
        <p14:creationId xmlns:p14="http://schemas.microsoft.com/office/powerpoint/2010/main" val="2408370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only_Left">
    <p:spTree>
      <p:nvGrpSpPr>
        <p:cNvPr id="1" name=""/>
        <p:cNvGrpSpPr/>
        <p:nvPr/>
      </p:nvGrpSpPr>
      <p:grpSpPr>
        <a:xfrm>
          <a:off x="0" y="0"/>
          <a:ext cx="0" cy="0"/>
          <a:chOff x="0" y="0"/>
          <a:chExt cx="0" cy="0"/>
        </a:xfrm>
      </p:grpSpPr>
      <p:sp>
        <p:nvSpPr>
          <p:cNvPr id="7" name="Title 13">
            <a:extLst>
              <a:ext uri="{FF2B5EF4-FFF2-40B4-BE49-F238E27FC236}">
                <a16:creationId xmlns:a16="http://schemas.microsoft.com/office/drawing/2014/main" id="{0A9F97B7-413D-4BB4-8893-3A0131BBFD70}"/>
              </a:ext>
            </a:extLst>
          </p:cNvPr>
          <p:cNvSpPr>
            <a:spLocks noGrp="1"/>
          </p:cNvSpPr>
          <p:nvPr>
            <p:ph type="title"/>
          </p:nvPr>
        </p:nvSpPr>
        <p:spPr>
          <a:xfrm>
            <a:off x="580928" y="1045029"/>
            <a:ext cx="2707555"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2" name="Date Placeholder 1">
            <a:extLst>
              <a:ext uri="{FF2B5EF4-FFF2-40B4-BE49-F238E27FC236}">
                <a16:creationId xmlns:a16="http://schemas.microsoft.com/office/drawing/2014/main" id="{3A54DC50-F732-4FBC-9DD1-7F6BE1D58032}"/>
              </a:ext>
            </a:extLst>
          </p:cNvPr>
          <p:cNvSpPr>
            <a:spLocks noGrp="1"/>
          </p:cNvSpPr>
          <p:nvPr>
            <p:ph type="dt" sz="half" idx="10"/>
          </p:nvPr>
        </p:nvSpPr>
        <p:spPr>
          <a:xfrm>
            <a:off x="576262" y="6626072"/>
            <a:ext cx="982800" cy="144000"/>
          </a:xfrm>
          <a:prstGeom prst="rect">
            <a:avLst/>
          </a:prstGeom>
        </p:spPr>
        <p:txBody>
          <a:bodyPr/>
          <a:lstStyle/>
          <a:p>
            <a:fld id="{BF2C2198-8582-4D0E-9C50-25C1AD34F934}" type="datetime4">
              <a:rPr lang="en-US" smtClean="0"/>
              <a:t>December 5, 2019</a:t>
            </a:fld>
            <a:endParaRPr lang="en-GB"/>
          </a:p>
        </p:txBody>
      </p:sp>
      <p:sp>
        <p:nvSpPr>
          <p:cNvPr id="6" name="Footer Placeholder 5">
            <a:extLst>
              <a:ext uri="{FF2B5EF4-FFF2-40B4-BE49-F238E27FC236}">
                <a16:creationId xmlns:a16="http://schemas.microsoft.com/office/drawing/2014/main" id="{1323ED73-09F5-4EAF-AED8-56FDFCD83879}"/>
              </a:ext>
            </a:extLst>
          </p:cNvPr>
          <p:cNvSpPr>
            <a:spLocks noGrp="1"/>
          </p:cNvSpPr>
          <p:nvPr>
            <p:ph type="ftr" sz="quarter" idx="11"/>
          </p:nvPr>
        </p:nvSpPr>
        <p:spPr>
          <a:xfrm>
            <a:off x="1559062" y="6626072"/>
            <a:ext cx="4125600" cy="144000"/>
          </a:xfrm>
          <a:prstGeom prst="rect">
            <a:avLst/>
          </a:prstGeom>
        </p:spPr>
        <p:txBody>
          <a:bodyPr/>
          <a:lstStyle/>
          <a:p>
            <a:r>
              <a:rPr lang="en-GB"/>
              <a:t>© Kony DBX, Company confidential</a:t>
            </a:r>
          </a:p>
        </p:txBody>
      </p:sp>
      <p:sp>
        <p:nvSpPr>
          <p:cNvPr id="8" name="Slide Number Placeholder 7">
            <a:extLst>
              <a:ext uri="{FF2B5EF4-FFF2-40B4-BE49-F238E27FC236}">
                <a16:creationId xmlns:a16="http://schemas.microsoft.com/office/drawing/2014/main" id="{3910825C-D828-4EC7-9D58-9834EF1D3561}"/>
              </a:ext>
            </a:extLst>
          </p:cNvPr>
          <p:cNvSpPr>
            <a:spLocks noGrp="1"/>
          </p:cNvSpPr>
          <p:nvPr>
            <p:ph type="sldNum" sz="quarter" idx="12"/>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138301798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FA9AC-BEFE-4391-860B-2A5471717429}"/>
              </a:ext>
            </a:extLst>
          </p:cNvPr>
          <p:cNvPicPr>
            <a:picLocks noChangeAspect="1"/>
          </p:cNvPicPr>
          <p:nvPr/>
        </p:nvPicPr>
        <p:blipFill rotWithShape="1">
          <a:blip r:embed="rId2"/>
          <a:srcRect l="-20429" t="6372" r="45394" b="27984"/>
          <a:stretch/>
        </p:blipFill>
        <p:spPr>
          <a:xfrm>
            <a:off x="2977604" y="0"/>
            <a:ext cx="9214396" cy="6858000"/>
          </a:xfrm>
          <a:prstGeom prst="rect">
            <a:avLst/>
          </a:prstGeom>
        </p:spPr>
      </p:pic>
      <p:sp>
        <p:nvSpPr>
          <p:cNvPr id="27" name="Date Placeholder 3">
            <a:extLst>
              <a:ext uri="{FF2B5EF4-FFF2-40B4-BE49-F238E27FC236}">
                <a16:creationId xmlns:a16="http://schemas.microsoft.com/office/drawing/2014/main" id="{A11BDFC4-BF7B-41F4-BDD1-4E64C49BB3A9}"/>
              </a:ext>
            </a:extLst>
          </p:cNvPr>
          <p:cNvSpPr>
            <a:spLocks noGrp="1"/>
          </p:cNvSpPr>
          <p:nvPr>
            <p:ph type="dt" sz="half" idx="2"/>
          </p:nvPr>
        </p:nvSpPr>
        <p:spPr>
          <a:xfrm>
            <a:off x="591170" y="6626072"/>
            <a:ext cx="982800" cy="144000"/>
          </a:xfrm>
          <a:prstGeom prst="rect">
            <a:avLst/>
          </a:prstGeom>
        </p:spPr>
        <p:txBody>
          <a:bodyPr anchor="ctr"/>
          <a:lstStyle>
            <a:lvl1pPr>
              <a:defRPr sz="700" b="0" i="0">
                <a:solidFill>
                  <a:schemeClr val="bg2"/>
                </a:solidFill>
                <a:latin typeface="Avenir Book" charset="0"/>
                <a:ea typeface="Avenir Book" charset="0"/>
                <a:cs typeface="Avenir Book" charset="0"/>
              </a:defRPr>
            </a:lvl1pPr>
          </a:lstStyle>
          <a:p>
            <a:fld id="{4CCE6B93-3E85-4B2E-BA05-03446DFEC030}" type="datetime4">
              <a:rPr lang="en-US" smtClean="0"/>
              <a:pPr/>
              <a:t>December 5, 2019</a:t>
            </a:fld>
            <a:endParaRPr lang="en-GB"/>
          </a:p>
        </p:txBody>
      </p:sp>
      <p:sp>
        <p:nvSpPr>
          <p:cNvPr id="28" name="Footer Placeholder 4">
            <a:extLst>
              <a:ext uri="{FF2B5EF4-FFF2-40B4-BE49-F238E27FC236}">
                <a16:creationId xmlns:a16="http://schemas.microsoft.com/office/drawing/2014/main" id="{20B51702-1129-4A32-B743-E9380EECAFCC}"/>
              </a:ext>
            </a:extLst>
          </p:cNvPr>
          <p:cNvSpPr>
            <a:spLocks noGrp="1"/>
          </p:cNvSpPr>
          <p:nvPr>
            <p:ph type="ftr" sz="quarter" idx="3"/>
          </p:nvPr>
        </p:nvSpPr>
        <p:spPr>
          <a:xfrm>
            <a:off x="1573970" y="6626072"/>
            <a:ext cx="4125600" cy="144000"/>
          </a:xfrm>
          <a:prstGeom prst="rect">
            <a:avLst/>
          </a:prstGeom>
        </p:spPr>
        <p:txBody>
          <a:bodyPr anchor="ctr"/>
          <a:lstStyle>
            <a:lvl1pPr algn="l">
              <a:defRPr sz="700" b="0" i="0">
                <a:solidFill>
                  <a:schemeClr val="bg2"/>
                </a:solidFill>
                <a:latin typeface="Avenir Book" charset="0"/>
                <a:ea typeface="Avenir Book" charset="0"/>
                <a:cs typeface="Avenir Book" charset="0"/>
              </a:defRPr>
            </a:lvl1pPr>
          </a:lstStyle>
          <a:p>
            <a:r>
              <a:rPr lang="en-GB"/>
              <a:t>© Kony DBX</a:t>
            </a:r>
            <a:r>
              <a:rPr lang="en-GB" kern="0"/>
              <a:t>, Company confidential</a:t>
            </a:r>
            <a:endParaRPr lang="en-GB"/>
          </a:p>
        </p:txBody>
      </p:sp>
      <p:sp>
        <p:nvSpPr>
          <p:cNvPr id="7" name="Title 1">
            <a:extLst>
              <a:ext uri="{FF2B5EF4-FFF2-40B4-BE49-F238E27FC236}">
                <a16:creationId xmlns:a16="http://schemas.microsoft.com/office/drawing/2014/main" id="{3B25A314-5B4B-43EC-85AD-FEA7F737DC6C}"/>
              </a:ext>
            </a:extLst>
          </p:cNvPr>
          <p:cNvSpPr>
            <a:spLocks noGrp="1"/>
          </p:cNvSpPr>
          <p:nvPr>
            <p:ph type="ctrTitle"/>
          </p:nvPr>
        </p:nvSpPr>
        <p:spPr>
          <a:xfrm>
            <a:off x="591170" y="2629634"/>
            <a:ext cx="7168647" cy="1800000"/>
          </a:xfrm>
        </p:spPr>
        <p:txBody>
          <a:bodyPr anchor="b">
            <a:noAutofit/>
          </a:bodyPr>
          <a:lstStyle>
            <a:lvl1pPr algn="l">
              <a:lnSpc>
                <a:spcPct val="90000"/>
              </a:lnSpc>
              <a:defRPr sz="5400" b="0" i="0">
                <a:solidFill>
                  <a:schemeClr val="bg1"/>
                </a:solidFill>
                <a:latin typeface="Avenir Book" charset="0"/>
                <a:ea typeface="Avenir Book" charset="0"/>
                <a:cs typeface="Avenir Book" charset="0"/>
              </a:defRPr>
            </a:lvl1pPr>
          </a:lstStyle>
          <a:p>
            <a:r>
              <a:rPr lang="en-US"/>
              <a:t>Click to edit Master title style</a:t>
            </a:r>
            <a:endParaRPr lang="en-GB"/>
          </a:p>
        </p:txBody>
      </p:sp>
      <p:sp>
        <p:nvSpPr>
          <p:cNvPr id="8" name="Subtitle 2">
            <a:extLst>
              <a:ext uri="{FF2B5EF4-FFF2-40B4-BE49-F238E27FC236}">
                <a16:creationId xmlns:a16="http://schemas.microsoft.com/office/drawing/2014/main" id="{A727F710-B141-4149-8D5A-71DFA6403C92}"/>
              </a:ext>
            </a:extLst>
          </p:cNvPr>
          <p:cNvSpPr>
            <a:spLocks noGrp="1"/>
          </p:cNvSpPr>
          <p:nvPr>
            <p:ph type="subTitle" idx="1"/>
          </p:nvPr>
        </p:nvSpPr>
        <p:spPr>
          <a:xfrm>
            <a:off x="591171" y="4477259"/>
            <a:ext cx="4320000" cy="1241425"/>
          </a:xfrm>
        </p:spPr>
        <p:txBody>
          <a:bodyPr>
            <a:noAutofit/>
          </a:bodyPr>
          <a:lstStyle>
            <a:lvl1pPr marL="0" indent="0" algn="l">
              <a:lnSpc>
                <a:spcPct val="120000"/>
              </a:lnSpc>
              <a:buNone/>
              <a:defRPr sz="1800" b="0" i="0">
                <a:solidFill>
                  <a:schemeClr val="tx2">
                    <a:lumMod val="40000"/>
                    <a:lumOff val="60000"/>
                  </a:schemeClr>
                </a:solidFill>
                <a:latin typeface="Avenir Book" charset="0"/>
                <a:ea typeface="Avenir Book" charset="0"/>
                <a:cs typeface="Avenir Book"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34694731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ub_Title Slide1">
    <p:spTree>
      <p:nvGrpSpPr>
        <p:cNvPr id="1" name=""/>
        <p:cNvGrpSpPr/>
        <p:nvPr/>
      </p:nvGrpSpPr>
      <p:grpSpPr>
        <a:xfrm>
          <a:off x="0" y="0"/>
          <a:ext cx="0" cy="0"/>
          <a:chOff x="0" y="0"/>
          <a:chExt cx="0" cy="0"/>
        </a:xfrm>
      </p:grpSpPr>
      <p:sp>
        <p:nvSpPr>
          <p:cNvPr id="21" name="Date Placeholder 3">
            <a:extLst>
              <a:ext uri="{FF2B5EF4-FFF2-40B4-BE49-F238E27FC236}">
                <a16:creationId xmlns:a16="http://schemas.microsoft.com/office/drawing/2014/main" id="{6B8AABE0-6CA8-4D67-BFC2-A6166182B285}"/>
              </a:ext>
            </a:extLst>
          </p:cNvPr>
          <p:cNvSpPr>
            <a:spLocks noGrp="1"/>
          </p:cNvSpPr>
          <p:nvPr>
            <p:ph type="dt" sz="half" idx="2"/>
          </p:nvPr>
        </p:nvSpPr>
        <p:spPr>
          <a:xfrm>
            <a:off x="591171" y="6622744"/>
            <a:ext cx="982800" cy="144000"/>
          </a:xfrm>
          <a:prstGeom prst="rect">
            <a:avLst/>
          </a:prstGeom>
        </p:spPr>
        <p:txBody>
          <a:bodyPr anchor="ctr"/>
          <a:lstStyle>
            <a:lvl1pPr>
              <a:defRPr sz="700" b="0" i="0">
                <a:solidFill>
                  <a:schemeClr val="bg2"/>
                </a:solidFill>
                <a:latin typeface="Avenir Book" charset="0"/>
                <a:ea typeface="Avenir Book" charset="0"/>
                <a:cs typeface="Avenir Book" charset="0"/>
              </a:defRPr>
            </a:lvl1pPr>
          </a:lstStyle>
          <a:p>
            <a:fld id="{68A5FB12-39EC-431A-B0B7-88ABE914FF76}" type="datetime4">
              <a:rPr lang="en-US" smtClean="0"/>
              <a:pPr/>
              <a:t>December 5, 2019</a:t>
            </a:fld>
            <a:endParaRPr lang="en-GB"/>
          </a:p>
        </p:txBody>
      </p:sp>
      <p:sp>
        <p:nvSpPr>
          <p:cNvPr id="22" name="Footer Placeholder 4">
            <a:extLst>
              <a:ext uri="{FF2B5EF4-FFF2-40B4-BE49-F238E27FC236}">
                <a16:creationId xmlns:a16="http://schemas.microsoft.com/office/drawing/2014/main" id="{52997F71-98E2-4E46-9763-474462642881}"/>
              </a:ext>
            </a:extLst>
          </p:cNvPr>
          <p:cNvSpPr>
            <a:spLocks noGrp="1"/>
          </p:cNvSpPr>
          <p:nvPr>
            <p:ph type="ftr" sz="quarter" idx="3"/>
          </p:nvPr>
        </p:nvSpPr>
        <p:spPr>
          <a:xfrm>
            <a:off x="1573971" y="6622744"/>
            <a:ext cx="4125600" cy="144000"/>
          </a:xfrm>
          <a:prstGeom prst="rect">
            <a:avLst/>
          </a:prstGeom>
        </p:spPr>
        <p:txBody>
          <a:bodyPr anchor="ctr"/>
          <a:lstStyle>
            <a:lvl1pPr algn="l">
              <a:defRPr sz="700" b="0" i="0">
                <a:solidFill>
                  <a:schemeClr val="bg2"/>
                </a:solidFill>
                <a:latin typeface="Avenir Book" charset="0"/>
                <a:ea typeface="Avenir Book" charset="0"/>
                <a:cs typeface="Avenir Book" charset="0"/>
              </a:defRPr>
            </a:lvl1pPr>
          </a:lstStyle>
          <a:p>
            <a:r>
              <a:rPr lang="en-GB"/>
              <a:t>© Kony DBX, Company confidential</a:t>
            </a:r>
          </a:p>
        </p:txBody>
      </p:sp>
      <p:sp>
        <p:nvSpPr>
          <p:cNvPr id="9" name="Title 1">
            <a:extLst>
              <a:ext uri="{FF2B5EF4-FFF2-40B4-BE49-F238E27FC236}">
                <a16:creationId xmlns:a16="http://schemas.microsoft.com/office/drawing/2014/main" id="{33AC6B2C-DB1E-46C1-A82A-DEDE8BF2B27F}"/>
              </a:ext>
            </a:extLst>
          </p:cNvPr>
          <p:cNvSpPr>
            <a:spLocks noGrp="1"/>
          </p:cNvSpPr>
          <p:nvPr>
            <p:ph type="ctrTitle"/>
          </p:nvPr>
        </p:nvSpPr>
        <p:spPr>
          <a:xfrm>
            <a:off x="591170" y="2629634"/>
            <a:ext cx="7114555" cy="1800000"/>
          </a:xfrm>
        </p:spPr>
        <p:txBody>
          <a:bodyPr anchor="b">
            <a:noAutofit/>
          </a:bodyPr>
          <a:lstStyle>
            <a:lvl1pPr algn="l">
              <a:lnSpc>
                <a:spcPct val="90000"/>
              </a:lnSpc>
              <a:defRPr sz="4800" b="0" i="0">
                <a:solidFill>
                  <a:schemeClr val="bg1"/>
                </a:solidFill>
                <a:latin typeface="Avenir Book" charset="0"/>
                <a:ea typeface="Avenir Book" charset="0"/>
                <a:cs typeface="Avenir Book" charset="0"/>
              </a:defRPr>
            </a:lvl1pPr>
          </a:lstStyle>
          <a:p>
            <a:r>
              <a:rPr lang="en-US"/>
              <a:t>Click to edit Master title style</a:t>
            </a:r>
            <a:endParaRPr lang="en-GB"/>
          </a:p>
        </p:txBody>
      </p:sp>
      <p:sp>
        <p:nvSpPr>
          <p:cNvPr id="10" name="Subtitle 2">
            <a:extLst>
              <a:ext uri="{FF2B5EF4-FFF2-40B4-BE49-F238E27FC236}">
                <a16:creationId xmlns:a16="http://schemas.microsoft.com/office/drawing/2014/main" id="{9A6D86C1-2EB3-454C-AA04-16B4DC3B275C}"/>
              </a:ext>
            </a:extLst>
          </p:cNvPr>
          <p:cNvSpPr>
            <a:spLocks noGrp="1"/>
          </p:cNvSpPr>
          <p:nvPr>
            <p:ph type="subTitle" idx="1"/>
          </p:nvPr>
        </p:nvSpPr>
        <p:spPr>
          <a:xfrm>
            <a:off x="591171" y="4477259"/>
            <a:ext cx="4320000" cy="1241425"/>
          </a:xfrm>
        </p:spPr>
        <p:txBody>
          <a:bodyPr>
            <a:noAutofit/>
          </a:bodyPr>
          <a:lstStyle>
            <a:lvl1pPr marL="0" indent="0" algn="l">
              <a:lnSpc>
                <a:spcPct val="120000"/>
              </a:lnSpc>
              <a:buNone/>
              <a:defRPr sz="1800" b="0" i="0">
                <a:solidFill>
                  <a:schemeClr val="tx2">
                    <a:lumMod val="40000"/>
                    <a:lumOff val="60000"/>
                  </a:schemeClr>
                </a:solidFill>
                <a:latin typeface="Avenir Book" charset="0"/>
                <a:ea typeface="Avenir Book" charset="0"/>
                <a:cs typeface="Avenir Book"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5" name="Rectangle 4">
            <a:extLst>
              <a:ext uri="{FF2B5EF4-FFF2-40B4-BE49-F238E27FC236}">
                <a16:creationId xmlns:a16="http://schemas.microsoft.com/office/drawing/2014/main" id="{938AE60D-5ADE-4364-9F05-DFF0F5976356}"/>
              </a:ext>
            </a:extLst>
          </p:cNvPr>
          <p:cNvSpPr/>
          <p:nvPr/>
        </p:nvSpPr>
        <p:spPr>
          <a:xfrm>
            <a:off x="10925177" y="0"/>
            <a:ext cx="1295400" cy="6867543"/>
          </a:xfrm>
          <a:custGeom>
            <a:avLst/>
            <a:gdLst>
              <a:gd name="connsiteX0" fmla="*/ 0 w 1743075"/>
              <a:gd name="connsiteY0" fmla="*/ 0 h 6858001"/>
              <a:gd name="connsiteX1" fmla="*/ 1743075 w 1743075"/>
              <a:gd name="connsiteY1" fmla="*/ 0 h 6858001"/>
              <a:gd name="connsiteX2" fmla="*/ 1743075 w 1743075"/>
              <a:gd name="connsiteY2" fmla="*/ 6858001 h 6858001"/>
              <a:gd name="connsiteX3" fmla="*/ 0 w 1743075"/>
              <a:gd name="connsiteY3" fmla="*/ 6858001 h 6858001"/>
              <a:gd name="connsiteX4" fmla="*/ 0 w 1743075"/>
              <a:gd name="connsiteY4" fmla="*/ 0 h 6858001"/>
              <a:gd name="connsiteX0" fmla="*/ 0 w 1743075"/>
              <a:gd name="connsiteY0" fmla="*/ 0 h 6858001"/>
              <a:gd name="connsiteX1" fmla="*/ 1743075 w 1743075"/>
              <a:gd name="connsiteY1" fmla="*/ 0 h 6858001"/>
              <a:gd name="connsiteX2" fmla="*/ 1743075 w 1743075"/>
              <a:gd name="connsiteY2" fmla="*/ 6858001 h 6858001"/>
              <a:gd name="connsiteX3" fmla="*/ 0 w 1743075"/>
              <a:gd name="connsiteY3" fmla="*/ 6858001 h 6858001"/>
              <a:gd name="connsiteX4" fmla="*/ 876300 w 1743075"/>
              <a:gd name="connsiteY4" fmla="*/ 4267201 h 6858001"/>
              <a:gd name="connsiteX5" fmla="*/ 0 w 1743075"/>
              <a:gd name="connsiteY5" fmla="*/ 0 h 6858001"/>
              <a:gd name="connsiteX0" fmla="*/ 0 w 1743075"/>
              <a:gd name="connsiteY0" fmla="*/ 0 h 6858001"/>
              <a:gd name="connsiteX1" fmla="*/ 1743075 w 1743075"/>
              <a:gd name="connsiteY1" fmla="*/ 0 h 6858001"/>
              <a:gd name="connsiteX2" fmla="*/ 1743075 w 1743075"/>
              <a:gd name="connsiteY2" fmla="*/ 6858001 h 6858001"/>
              <a:gd name="connsiteX3" fmla="*/ 0 w 1743075"/>
              <a:gd name="connsiteY3" fmla="*/ 6858001 h 6858001"/>
              <a:gd name="connsiteX4" fmla="*/ 876300 w 1743075"/>
              <a:gd name="connsiteY4" fmla="*/ 4267201 h 6858001"/>
              <a:gd name="connsiteX5" fmla="*/ 0 w 1743075"/>
              <a:gd name="connsiteY5" fmla="*/ 0 h 6858001"/>
              <a:gd name="connsiteX0" fmla="*/ 0 w 1743075"/>
              <a:gd name="connsiteY0" fmla="*/ 0 h 6858001"/>
              <a:gd name="connsiteX1" fmla="*/ 1743075 w 1743075"/>
              <a:gd name="connsiteY1" fmla="*/ 0 h 6858001"/>
              <a:gd name="connsiteX2" fmla="*/ 1743075 w 1743075"/>
              <a:gd name="connsiteY2" fmla="*/ 6858001 h 6858001"/>
              <a:gd name="connsiteX3" fmla="*/ 0 w 1743075"/>
              <a:gd name="connsiteY3" fmla="*/ 6858001 h 6858001"/>
              <a:gd name="connsiteX4" fmla="*/ 876300 w 1743075"/>
              <a:gd name="connsiteY4" fmla="*/ 4267201 h 6858001"/>
              <a:gd name="connsiteX5" fmla="*/ 0 w 1743075"/>
              <a:gd name="connsiteY5" fmla="*/ 0 h 6858001"/>
              <a:gd name="connsiteX0" fmla="*/ 0 w 1743075"/>
              <a:gd name="connsiteY0" fmla="*/ 0 h 6858013"/>
              <a:gd name="connsiteX1" fmla="*/ 1743075 w 1743075"/>
              <a:gd name="connsiteY1" fmla="*/ 0 h 6858013"/>
              <a:gd name="connsiteX2" fmla="*/ 1743075 w 1743075"/>
              <a:gd name="connsiteY2" fmla="*/ 6858001 h 6858013"/>
              <a:gd name="connsiteX3" fmla="*/ 0 w 1743075"/>
              <a:gd name="connsiteY3" fmla="*/ 6858001 h 6858013"/>
              <a:gd name="connsiteX4" fmla="*/ 876300 w 1743075"/>
              <a:gd name="connsiteY4" fmla="*/ 4267201 h 6858013"/>
              <a:gd name="connsiteX5" fmla="*/ 0 w 1743075"/>
              <a:gd name="connsiteY5" fmla="*/ 0 h 6858013"/>
              <a:gd name="connsiteX0" fmla="*/ 0 w 1743075"/>
              <a:gd name="connsiteY0" fmla="*/ 0 h 6858001"/>
              <a:gd name="connsiteX1" fmla="*/ 1743075 w 1743075"/>
              <a:gd name="connsiteY1" fmla="*/ 0 h 6858001"/>
              <a:gd name="connsiteX2" fmla="*/ 1743075 w 1743075"/>
              <a:gd name="connsiteY2" fmla="*/ 6858001 h 6858001"/>
              <a:gd name="connsiteX3" fmla="*/ 733425 w 1743075"/>
              <a:gd name="connsiteY3" fmla="*/ 6800851 h 6858001"/>
              <a:gd name="connsiteX4" fmla="*/ 876300 w 1743075"/>
              <a:gd name="connsiteY4" fmla="*/ 4267201 h 6858001"/>
              <a:gd name="connsiteX5" fmla="*/ 0 w 1743075"/>
              <a:gd name="connsiteY5" fmla="*/ 0 h 6858001"/>
              <a:gd name="connsiteX0" fmla="*/ 0 w 1743075"/>
              <a:gd name="connsiteY0" fmla="*/ 0 h 6858013"/>
              <a:gd name="connsiteX1" fmla="*/ 1743075 w 1743075"/>
              <a:gd name="connsiteY1" fmla="*/ 0 h 6858013"/>
              <a:gd name="connsiteX2" fmla="*/ 1743075 w 1743075"/>
              <a:gd name="connsiteY2" fmla="*/ 6858001 h 6858013"/>
              <a:gd name="connsiteX3" fmla="*/ 609600 w 1743075"/>
              <a:gd name="connsiteY3" fmla="*/ 6858001 h 6858013"/>
              <a:gd name="connsiteX4" fmla="*/ 876300 w 1743075"/>
              <a:gd name="connsiteY4" fmla="*/ 4267201 h 6858013"/>
              <a:gd name="connsiteX5" fmla="*/ 0 w 1743075"/>
              <a:gd name="connsiteY5" fmla="*/ 0 h 6858013"/>
              <a:gd name="connsiteX0" fmla="*/ 0 w 1743075"/>
              <a:gd name="connsiteY0" fmla="*/ 0 h 6858011"/>
              <a:gd name="connsiteX1" fmla="*/ 1743075 w 1743075"/>
              <a:gd name="connsiteY1" fmla="*/ 0 h 6858011"/>
              <a:gd name="connsiteX2" fmla="*/ 1743075 w 1743075"/>
              <a:gd name="connsiteY2" fmla="*/ 6858001 h 6858011"/>
              <a:gd name="connsiteX3" fmla="*/ 609600 w 1743075"/>
              <a:gd name="connsiteY3" fmla="*/ 6858001 h 6858011"/>
              <a:gd name="connsiteX4" fmla="*/ 1533525 w 1743075"/>
              <a:gd name="connsiteY4" fmla="*/ 3886201 h 6858011"/>
              <a:gd name="connsiteX5" fmla="*/ 0 w 1743075"/>
              <a:gd name="connsiteY5" fmla="*/ 0 h 6858011"/>
              <a:gd name="connsiteX0" fmla="*/ 0 w 1743075"/>
              <a:gd name="connsiteY0" fmla="*/ 0 h 6858015"/>
              <a:gd name="connsiteX1" fmla="*/ 1743075 w 1743075"/>
              <a:gd name="connsiteY1" fmla="*/ 0 h 6858015"/>
              <a:gd name="connsiteX2" fmla="*/ 1743075 w 1743075"/>
              <a:gd name="connsiteY2" fmla="*/ 6858001 h 6858015"/>
              <a:gd name="connsiteX3" fmla="*/ 609600 w 1743075"/>
              <a:gd name="connsiteY3" fmla="*/ 6858001 h 6858015"/>
              <a:gd name="connsiteX4" fmla="*/ 1724025 w 1743075"/>
              <a:gd name="connsiteY4" fmla="*/ 4572001 h 6858015"/>
              <a:gd name="connsiteX5" fmla="*/ 0 w 1743075"/>
              <a:gd name="connsiteY5" fmla="*/ 0 h 6858015"/>
              <a:gd name="connsiteX0" fmla="*/ 0 w 1743075"/>
              <a:gd name="connsiteY0" fmla="*/ 0 h 6858017"/>
              <a:gd name="connsiteX1" fmla="*/ 1743075 w 1743075"/>
              <a:gd name="connsiteY1" fmla="*/ 0 h 6858017"/>
              <a:gd name="connsiteX2" fmla="*/ 1743075 w 1743075"/>
              <a:gd name="connsiteY2" fmla="*/ 6858001 h 6858017"/>
              <a:gd name="connsiteX3" fmla="*/ 609600 w 1743075"/>
              <a:gd name="connsiteY3" fmla="*/ 6858001 h 6858017"/>
              <a:gd name="connsiteX4" fmla="*/ 1381125 w 1743075"/>
              <a:gd name="connsiteY4" fmla="*/ 4848226 h 6858017"/>
              <a:gd name="connsiteX5" fmla="*/ 0 w 1743075"/>
              <a:gd name="connsiteY5" fmla="*/ 0 h 6858017"/>
              <a:gd name="connsiteX0" fmla="*/ 0 w 2086020"/>
              <a:gd name="connsiteY0" fmla="*/ 0 h 6858018"/>
              <a:gd name="connsiteX1" fmla="*/ 1743075 w 2086020"/>
              <a:gd name="connsiteY1" fmla="*/ 0 h 6858018"/>
              <a:gd name="connsiteX2" fmla="*/ 1743075 w 2086020"/>
              <a:gd name="connsiteY2" fmla="*/ 6858001 h 6858018"/>
              <a:gd name="connsiteX3" fmla="*/ 609600 w 2086020"/>
              <a:gd name="connsiteY3" fmla="*/ 6858001 h 6858018"/>
              <a:gd name="connsiteX4" fmla="*/ 2085975 w 2086020"/>
              <a:gd name="connsiteY4" fmla="*/ 5048251 h 6858018"/>
              <a:gd name="connsiteX5" fmla="*/ 0 w 2086020"/>
              <a:gd name="connsiteY5" fmla="*/ 0 h 6858018"/>
              <a:gd name="connsiteX0" fmla="*/ 0 w 1743134"/>
              <a:gd name="connsiteY0" fmla="*/ 0 h 6858019"/>
              <a:gd name="connsiteX1" fmla="*/ 1743075 w 1743134"/>
              <a:gd name="connsiteY1" fmla="*/ 0 h 6858019"/>
              <a:gd name="connsiteX2" fmla="*/ 1743075 w 1743134"/>
              <a:gd name="connsiteY2" fmla="*/ 6858001 h 6858019"/>
              <a:gd name="connsiteX3" fmla="*/ 609600 w 1743134"/>
              <a:gd name="connsiteY3" fmla="*/ 6858001 h 6858019"/>
              <a:gd name="connsiteX4" fmla="*/ 1743075 w 1743134"/>
              <a:gd name="connsiteY4" fmla="*/ 5114926 h 6858019"/>
              <a:gd name="connsiteX5" fmla="*/ 0 w 1743134"/>
              <a:gd name="connsiteY5" fmla="*/ 0 h 6858019"/>
              <a:gd name="connsiteX0" fmla="*/ 0 w 1743131"/>
              <a:gd name="connsiteY0" fmla="*/ 0 h 6867544"/>
              <a:gd name="connsiteX1" fmla="*/ 1743075 w 1743131"/>
              <a:gd name="connsiteY1" fmla="*/ 0 h 6867544"/>
              <a:gd name="connsiteX2" fmla="*/ 1743075 w 1743131"/>
              <a:gd name="connsiteY2" fmla="*/ 6858001 h 6867544"/>
              <a:gd name="connsiteX3" fmla="*/ 552450 w 1743131"/>
              <a:gd name="connsiteY3" fmla="*/ 6867526 h 6867544"/>
              <a:gd name="connsiteX4" fmla="*/ 1743075 w 1743131"/>
              <a:gd name="connsiteY4" fmla="*/ 5114926 h 6867544"/>
              <a:gd name="connsiteX5" fmla="*/ 0 w 1743131"/>
              <a:gd name="connsiteY5" fmla="*/ 0 h 6867544"/>
              <a:gd name="connsiteX0" fmla="*/ 0 w 1743297"/>
              <a:gd name="connsiteY0" fmla="*/ 0 h 6867543"/>
              <a:gd name="connsiteX1" fmla="*/ 1743075 w 1743297"/>
              <a:gd name="connsiteY1" fmla="*/ 0 h 6867543"/>
              <a:gd name="connsiteX2" fmla="*/ 1743075 w 1743297"/>
              <a:gd name="connsiteY2" fmla="*/ 6858001 h 6867543"/>
              <a:gd name="connsiteX3" fmla="*/ 552450 w 1743297"/>
              <a:gd name="connsiteY3" fmla="*/ 6867526 h 6867543"/>
              <a:gd name="connsiteX4" fmla="*/ 1743075 w 1743297"/>
              <a:gd name="connsiteY4" fmla="*/ 5114926 h 6867543"/>
              <a:gd name="connsiteX5" fmla="*/ 0 w 1743297"/>
              <a:gd name="connsiteY5" fmla="*/ 0 h 6867543"/>
              <a:gd name="connsiteX0" fmla="*/ 0 w 1743297"/>
              <a:gd name="connsiteY0" fmla="*/ 0 h 6867543"/>
              <a:gd name="connsiteX1" fmla="*/ 1743075 w 1743297"/>
              <a:gd name="connsiteY1" fmla="*/ 0 h 6867543"/>
              <a:gd name="connsiteX2" fmla="*/ 1743075 w 1743297"/>
              <a:gd name="connsiteY2" fmla="*/ 6858001 h 6867543"/>
              <a:gd name="connsiteX3" fmla="*/ 552450 w 1743297"/>
              <a:gd name="connsiteY3" fmla="*/ 6867526 h 6867543"/>
              <a:gd name="connsiteX4" fmla="*/ 1743075 w 1743297"/>
              <a:gd name="connsiteY4" fmla="*/ 5114926 h 6867543"/>
              <a:gd name="connsiteX5" fmla="*/ 0 w 1743297"/>
              <a:gd name="connsiteY5" fmla="*/ 0 h 6867543"/>
              <a:gd name="connsiteX0" fmla="*/ 0 w 1743297"/>
              <a:gd name="connsiteY0" fmla="*/ 285 h 6867828"/>
              <a:gd name="connsiteX1" fmla="*/ 1743075 w 1743297"/>
              <a:gd name="connsiteY1" fmla="*/ 285 h 6867828"/>
              <a:gd name="connsiteX2" fmla="*/ 1743075 w 1743297"/>
              <a:gd name="connsiteY2" fmla="*/ 6858286 h 6867828"/>
              <a:gd name="connsiteX3" fmla="*/ 552450 w 1743297"/>
              <a:gd name="connsiteY3" fmla="*/ 6867811 h 6867828"/>
              <a:gd name="connsiteX4" fmla="*/ 1743075 w 1743297"/>
              <a:gd name="connsiteY4" fmla="*/ 5115211 h 6867828"/>
              <a:gd name="connsiteX5" fmla="*/ 0 w 1743297"/>
              <a:gd name="connsiteY5" fmla="*/ 285 h 6867828"/>
              <a:gd name="connsiteX0" fmla="*/ 295275 w 1190847"/>
              <a:gd name="connsiteY0" fmla="*/ 838200 h 6867543"/>
              <a:gd name="connsiteX1" fmla="*/ 1190625 w 1190847"/>
              <a:gd name="connsiteY1" fmla="*/ 0 h 6867543"/>
              <a:gd name="connsiteX2" fmla="*/ 1190625 w 1190847"/>
              <a:gd name="connsiteY2" fmla="*/ 6858001 h 6867543"/>
              <a:gd name="connsiteX3" fmla="*/ 0 w 1190847"/>
              <a:gd name="connsiteY3" fmla="*/ 6867526 h 6867543"/>
              <a:gd name="connsiteX4" fmla="*/ 1190625 w 1190847"/>
              <a:gd name="connsiteY4" fmla="*/ 5114926 h 6867543"/>
              <a:gd name="connsiteX5" fmla="*/ 295275 w 1190847"/>
              <a:gd name="connsiteY5" fmla="*/ 838200 h 6867543"/>
              <a:gd name="connsiteX0" fmla="*/ 666750 w 1190847"/>
              <a:gd name="connsiteY0" fmla="*/ 790575 h 6867543"/>
              <a:gd name="connsiteX1" fmla="*/ 1190625 w 1190847"/>
              <a:gd name="connsiteY1" fmla="*/ 0 h 6867543"/>
              <a:gd name="connsiteX2" fmla="*/ 1190625 w 1190847"/>
              <a:gd name="connsiteY2" fmla="*/ 6858001 h 6867543"/>
              <a:gd name="connsiteX3" fmla="*/ 0 w 1190847"/>
              <a:gd name="connsiteY3" fmla="*/ 6867526 h 6867543"/>
              <a:gd name="connsiteX4" fmla="*/ 1190625 w 1190847"/>
              <a:gd name="connsiteY4" fmla="*/ 5114926 h 6867543"/>
              <a:gd name="connsiteX5" fmla="*/ 666750 w 1190847"/>
              <a:gd name="connsiteY5" fmla="*/ 790575 h 6867543"/>
              <a:gd name="connsiteX0" fmla="*/ 0 w 1267047"/>
              <a:gd name="connsiteY0" fmla="*/ 285 h 6867828"/>
              <a:gd name="connsiteX1" fmla="*/ 1266825 w 1267047"/>
              <a:gd name="connsiteY1" fmla="*/ 285 h 6867828"/>
              <a:gd name="connsiteX2" fmla="*/ 1266825 w 1267047"/>
              <a:gd name="connsiteY2" fmla="*/ 6858286 h 6867828"/>
              <a:gd name="connsiteX3" fmla="*/ 76200 w 1267047"/>
              <a:gd name="connsiteY3" fmla="*/ 6867811 h 6867828"/>
              <a:gd name="connsiteX4" fmla="*/ 1266825 w 1267047"/>
              <a:gd name="connsiteY4" fmla="*/ 5115211 h 6867828"/>
              <a:gd name="connsiteX5" fmla="*/ 0 w 1267047"/>
              <a:gd name="connsiteY5" fmla="*/ 285 h 6867828"/>
              <a:gd name="connsiteX0" fmla="*/ 19578 w 1291677"/>
              <a:gd name="connsiteY0" fmla="*/ 0 h 6867543"/>
              <a:gd name="connsiteX1" fmla="*/ 1286403 w 1291677"/>
              <a:gd name="connsiteY1" fmla="*/ 0 h 6867543"/>
              <a:gd name="connsiteX2" fmla="*/ 1286403 w 1291677"/>
              <a:gd name="connsiteY2" fmla="*/ 6858001 h 6867543"/>
              <a:gd name="connsiteX3" fmla="*/ 95778 w 1291677"/>
              <a:gd name="connsiteY3" fmla="*/ 6867526 h 6867543"/>
              <a:gd name="connsiteX4" fmla="*/ 1286403 w 1291677"/>
              <a:gd name="connsiteY4" fmla="*/ 5114926 h 6867543"/>
              <a:gd name="connsiteX5" fmla="*/ 924453 w 1291677"/>
              <a:gd name="connsiteY5" fmla="*/ 1466850 h 6867543"/>
              <a:gd name="connsiteX6" fmla="*/ 19578 w 1291677"/>
              <a:gd name="connsiteY6" fmla="*/ 0 h 6867543"/>
              <a:gd name="connsiteX0" fmla="*/ 16305 w 1288404"/>
              <a:gd name="connsiteY0" fmla="*/ 0 h 6867543"/>
              <a:gd name="connsiteX1" fmla="*/ 1283130 w 1288404"/>
              <a:gd name="connsiteY1" fmla="*/ 0 h 6867543"/>
              <a:gd name="connsiteX2" fmla="*/ 1283130 w 1288404"/>
              <a:gd name="connsiteY2" fmla="*/ 6858001 h 6867543"/>
              <a:gd name="connsiteX3" fmla="*/ 92505 w 1288404"/>
              <a:gd name="connsiteY3" fmla="*/ 6867526 h 6867543"/>
              <a:gd name="connsiteX4" fmla="*/ 1283130 w 1288404"/>
              <a:gd name="connsiteY4" fmla="*/ 5114926 h 6867543"/>
              <a:gd name="connsiteX5" fmla="*/ 921180 w 1288404"/>
              <a:gd name="connsiteY5" fmla="*/ 1466850 h 6867543"/>
              <a:gd name="connsiteX6" fmla="*/ 16305 w 1288404"/>
              <a:gd name="connsiteY6" fmla="*/ 0 h 6867543"/>
              <a:gd name="connsiteX0" fmla="*/ 16305 w 1285727"/>
              <a:gd name="connsiteY0" fmla="*/ 0 h 6867543"/>
              <a:gd name="connsiteX1" fmla="*/ 1283130 w 1285727"/>
              <a:gd name="connsiteY1" fmla="*/ 0 h 6867543"/>
              <a:gd name="connsiteX2" fmla="*/ 1283130 w 1285727"/>
              <a:gd name="connsiteY2" fmla="*/ 6858001 h 6867543"/>
              <a:gd name="connsiteX3" fmla="*/ 92505 w 1285727"/>
              <a:gd name="connsiteY3" fmla="*/ 6867526 h 6867543"/>
              <a:gd name="connsiteX4" fmla="*/ 1283130 w 1285727"/>
              <a:gd name="connsiteY4" fmla="*/ 5114926 h 6867543"/>
              <a:gd name="connsiteX5" fmla="*/ 921180 w 1285727"/>
              <a:gd name="connsiteY5" fmla="*/ 1466850 h 6867543"/>
              <a:gd name="connsiteX6" fmla="*/ 16305 w 1285727"/>
              <a:gd name="connsiteY6" fmla="*/ 0 h 6867543"/>
              <a:gd name="connsiteX0" fmla="*/ 12506 w 1291035"/>
              <a:gd name="connsiteY0" fmla="*/ 0 h 6867543"/>
              <a:gd name="connsiteX1" fmla="*/ 1279331 w 1291035"/>
              <a:gd name="connsiteY1" fmla="*/ 0 h 6867543"/>
              <a:gd name="connsiteX2" fmla="*/ 1279331 w 1291035"/>
              <a:gd name="connsiteY2" fmla="*/ 6858001 h 6867543"/>
              <a:gd name="connsiteX3" fmla="*/ 88706 w 1291035"/>
              <a:gd name="connsiteY3" fmla="*/ 6867526 h 6867543"/>
              <a:gd name="connsiteX4" fmla="*/ 1279331 w 1291035"/>
              <a:gd name="connsiteY4" fmla="*/ 5114926 h 6867543"/>
              <a:gd name="connsiteX5" fmla="*/ 1269806 w 1291035"/>
              <a:gd name="connsiteY5" fmla="*/ 1638300 h 6867543"/>
              <a:gd name="connsiteX6" fmla="*/ 12506 w 1291035"/>
              <a:gd name="connsiteY6" fmla="*/ 0 h 6867543"/>
              <a:gd name="connsiteX0" fmla="*/ 0 w 1278529"/>
              <a:gd name="connsiteY0" fmla="*/ 0 h 6867543"/>
              <a:gd name="connsiteX1" fmla="*/ 1266825 w 1278529"/>
              <a:gd name="connsiteY1" fmla="*/ 0 h 6867543"/>
              <a:gd name="connsiteX2" fmla="*/ 1266825 w 1278529"/>
              <a:gd name="connsiteY2" fmla="*/ 6858001 h 6867543"/>
              <a:gd name="connsiteX3" fmla="*/ 76200 w 1278529"/>
              <a:gd name="connsiteY3" fmla="*/ 6867526 h 6867543"/>
              <a:gd name="connsiteX4" fmla="*/ 1266825 w 1278529"/>
              <a:gd name="connsiteY4" fmla="*/ 5114926 h 6867543"/>
              <a:gd name="connsiteX5" fmla="*/ 1257300 w 1278529"/>
              <a:gd name="connsiteY5" fmla="*/ 1638300 h 6867543"/>
              <a:gd name="connsiteX6" fmla="*/ 0 w 1278529"/>
              <a:gd name="connsiteY6" fmla="*/ 0 h 6867543"/>
              <a:gd name="connsiteX0" fmla="*/ 0 w 1390650"/>
              <a:gd name="connsiteY0" fmla="*/ 0 h 6867543"/>
              <a:gd name="connsiteX1" fmla="*/ 1266825 w 1390650"/>
              <a:gd name="connsiteY1" fmla="*/ 0 h 6867543"/>
              <a:gd name="connsiteX2" fmla="*/ 1266825 w 1390650"/>
              <a:gd name="connsiteY2" fmla="*/ 6858001 h 6867543"/>
              <a:gd name="connsiteX3" fmla="*/ 76200 w 1390650"/>
              <a:gd name="connsiteY3" fmla="*/ 6867526 h 6867543"/>
              <a:gd name="connsiteX4" fmla="*/ 1266825 w 1390650"/>
              <a:gd name="connsiteY4" fmla="*/ 5114926 h 6867543"/>
              <a:gd name="connsiteX5" fmla="*/ 1390650 w 1390650"/>
              <a:gd name="connsiteY5" fmla="*/ 1514475 h 6867543"/>
              <a:gd name="connsiteX6" fmla="*/ 0 w 1390650"/>
              <a:gd name="connsiteY6" fmla="*/ 0 h 6867543"/>
              <a:gd name="connsiteX0" fmla="*/ 0 w 1295400"/>
              <a:gd name="connsiteY0" fmla="*/ 0 h 6867543"/>
              <a:gd name="connsiteX1" fmla="*/ 1266825 w 1295400"/>
              <a:gd name="connsiteY1" fmla="*/ 0 h 6867543"/>
              <a:gd name="connsiteX2" fmla="*/ 1266825 w 1295400"/>
              <a:gd name="connsiteY2" fmla="*/ 6858001 h 6867543"/>
              <a:gd name="connsiteX3" fmla="*/ 76200 w 1295400"/>
              <a:gd name="connsiteY3" fmla="*/ 6867526 h 6867543"/>
              <a:gd name="connsiteX4" fmla="*/ 1266825 w 1295400"/>
              <a:gd name="connsiteY4" fmla="*/ 5114926 h 6867543"/>
              <a:gd name="connsiteX5" fmla="*/ 1295400 w 1295400"/>
              <a:gd name="connsiteY5" fmla="*/ 1771650 h 6867543"/>
              <a:gd name="connsiteX6" fmla="*/ 0 w 1295400"/>
              <a:gd name="connsiteY6" fmla="*/ 0 h 6867543"/>
              <a:gd name="connsiteX0" fmla="*/ 0 w 1295400"/>
              <a:gd name="connsiteY0" fmla="*/ 0 h 6867543"/>
              <a:gd name="connsiteX1" fmla="*/ 1266825 w 1295400"/>
              <a:gd name="connsiteY1" fmla="*/ 0 h 6867543"/>
              <a:gd name="connsiteX2" fmla="*/ 1266825 w 1295400"/>
              <a:gd name="connsiteY2" fmla="*/ 6858001 h 6867543"/>
              <a:gd name="connsiteX3" fmla="*/ 76200 w 1295400"/>
              <a:gd name="connsiteY3" fmla="*/ 6867526 h 6867543"/>
              <a:gd name="connsiteX4" fmla="*/ 1266825 w 1295400"/>
              <a:gd name="connsiteY4" fmla="*/ 5114926 h 6867543"/>
              <a:gd name="connsiteX5" fmla="*/ 1295400 w 1295400"/>
              <a:gd name="connsiteY5" fmla="*/ 1762125 h 6867543"/>
              <a:gd name="connsiteX6" fmla="*/ 0 w 1295400"/>
              <a:gd name="connsiteY6" fmla="*/ 0 h 6867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400" h="6867543">
                <a:moveTo>
                  <a:pt x="0" y="0"/>
                </a:moveTo>
                <a:lnTo>
                  <a:pt x="1266825" y="0"/>
                </a:lnTo>
                <a:lnTo>
                  <a:pt x="1266825" y="6858001"/>
                </a:lnTo>
                <a:lnTo>
                  <a:pt x="76200" y="6867526"/>
                </a:lnTo>
                <a:cubicBezTo>
                  <a:pt x="76200" y="6873876"/>
                  <a:pt x="1285875" y="5127626"/>
                  <a:pt x="1266825" y="5114926"/>
                </a:cubicBezTo>
                <a:cubicBezTo>
                  <a:pt x="1306512" y="4160838"/>
                  <a:pt x="1268413" y="1766888"/>
                  <a:pt x="1295400" y="1762125"/>
                </a:cubicBezTo>
                <a:cubicBezTo>
                  <a:pt x="1284288" y="1766887"/>
                  <a:pt x="22225" y="19050"/>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6DA4DFBE-D42E-4DF5-9FF3-02C1B54FE736}"/>
              </a:ext>
            </a:extLst>
          </p:cNvPr>
          <p:cNvPicPr>
            <a:picLocks noChangeAspect="1"/>
          </p:cNvPicPr>
          <p:nvPr/>
        </p:nvPicPr>
        <p:blipFill rotWithShape="1">
          <a:blip r:embed="rId2"/>
          <a:srcRect b="1869"/>
          <a:stretch/>
        </p:blipFill>
        <p:spPr>
          <a:xfrm>
            <a:off x="8584601" y="-1"/>
            <a:ext cx="3607399" cy="6858001"/>
          </a:xfrm>
          <a:prstGeom prst="rect">
            <a:avLst/>
          </a:prstGeom>
        </p:spPr>
      </p:pic>
    </p:spTree>
    <p:extLst>
      <p:ext uri="{BB962C8B-B14F-4D97-AF65-F5344CB8AC3E}">
        <p14:creationId xmlns:p14="http://schemas.microsoft.com/office/powerpoint/2010/main" val="30263085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1_Sub_Title Slide1">
    <p:bg>
      <p:bgPr>
        <a:solidFill>
          <a:schemeClr val="bg1"/>
        </a:solidFill>
        <a:effectLst/>
      </p:bgPr>
    </p:bg>
    <p:spTree>
      <p:nvGrpSpPr>
        <p:cNvPr id="1" name=""/>
        <p:cNvGrpSpPr/>
        <p:nvPr/>
      </p:nvGrpSpPr>
      <p:grpSpPr>
        <a:xfrm>
          <a:off x="0" y="0"/>
          <a:ext cx="0" cy="0"/>
          <a:chOff x="0" y="0"/>
          <a:chExt cx="0" cy="0"/>
        </a:xfrm>
      </p:grpSpPr>
      <p:sp>
        <p:nvSpPr>
          <p:cNvPr id="6" name="Picture Placeholder 2"/>
          <p:cNvSpPr>
            <a:spLocks noGrp="1"/>
          </p:cNvSpPr>
          <p:nvPr>
            <p:ph type="pic" sz="quarter" idx="10" hasCustomPrompt="1"/>
          </p:nvPr>
        </p:nvSpPr>
        <p:spPr>
          <a:xfrm>
            <a:off x="-1" y="0"/>
            <a:ext cx="11000887" cy="6881812"/>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0963469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12192000 w 12192000"/>
              <a:gd name="connsiteY1" fmla="*/ 0 h 6858000"/>
              <a:gd name="connsiteX2" fmla="*/ 10963469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12192000 w 12192000"/>
              <a:gd name="connsiteY1" fmla="*/ 0 h 6858000"/>
              <a:gd name="connsiteX2" fmla="*/ 10963469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8599714 w 12192000"/>
              <a:gd name="connsiteY1" fmla="*/ 0 h 6858000"/>
              <a:gd name="connsiteX2" fmla="*/ 10963469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8599714 w 12192000"/>
              <a:gd name="connsiteY1" fmla="*/ 0 h 6858000"/>
              <a:gd name="connsiteX2" fmla="*/ 11000792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8599714 w 12192000"/>
              <a:gd name="connsiteY1" fmla="*/ 0 h 6858000"/>
              <a:gd name="connsiteX2" fmla="*/ 11000792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1000887"/>
              <a:gd name="connsiteY0" fmla="*/ 0 h 6858000"/>
              <a:gd name="connsiteX1" fmla="*/ 8599714 w 11000887"/>
              <a:gd name="connsiteY1" fmla="*/ 0 h 6858000"/>
              <a:gd name="connsiteX2" fmla="*/ 11000792 w 11000887"/>
              <a:gd name="connsiteY2" fmla="*/ 3461657 h 6858000"/>
              <a:gd name="connsiteX3" fmla="*/ 8618376 w 11000887"/>
              <a:gd name="connsiteY3" fmla="*/ 6848669 h 6858000"/>
              <a:gd name="connsiteX4" fmla="*/ 0 w 11000887"/>
              <a:gd name="connsiteY4" fmla="*/ 6858000 h 6858000"/>
              <a:gd name="connsiteX5" fmla="*/ 0 w 11000887"/>
              <a:gd name="connsiteY5" fmla="*/ 0 h 6858000"/>
              <a:gd name="connsiteX0" fmla="*/ 0 w 11000887"/>
              <a:gd name="connsiteY0" fmla="*/ 0 h 6858000"/>
              <a:gd name="connsiteX1" fmla="*/ 8599714 w 11000887"/>
              <a:gd name="connsiteY1" fmla="*/ 0 h 6858000"/>
              <a:gd name="connsiteX2" fmla="*/ 11000792 w 11000887"/>
              <a:gd name="connsiteY2" fmla="*/ 3461657 h 6858000"/>
              <a:gd name="connsiteX3" fmla="*/ 8618376 w 11000887"/>
              <a:gd name="connsiteY3" fmla="*/ 6848669 h 6858000"/>
              <a:gd name="connsiteX4" fmla="*/ 0 w 11000887"/>
              <a:gd name="connsiteY4" fmla="*/ 6858000 h 6858000"/>
              <a:gd name="connsiteX5" fmla="*/ 0 w 11000887"/>
              <a:gd name="connsiteY5" fmla="*/ 0 h 6858000"/>
              <a:gd name="connsiteX0" fmla="*/ 0 w 11000887"/>
              <a:gd name="connsiteY0" fmla="*/ 0 h 6862964"/>
              <a:gd name="connsiteX1" fmla="*/ 8599714 w 11000887"/>
              <a:gd name="connsiteY1" fmla="*/ 0 h 6862964"/>
              <a:gd name="connsiteX2" fmla="*/ 11000792 w 11000887"/>
              <a:gd name="connsiteY2" fmla="*/ 3461657 h 6862964"/>
              <a:gd name="connsiteX3" fmla="*/ 8613614 w 11000887"/>
              <a:gd name="connsiteY3" fmla="*/ 6862956 h 6862964"/>
              <a:gd name="connsiteX4" fmla="*/ 0 w 11000887"/>
              <a:gd name="connsiteY4" fmla="*/ 6858000 h 6862964"/>
              <a:gd name="connsiteX5" fmla="*/ 0 w 11000887"/>
              <a:gd name="connsiteY5" fmla="*/ 0 h 6862964"/>
              <a:gd name="connsiteX0" fmla="*/ 0 w 11000887"/>
              <a:gd name="connsiteY0" fmla="*/ 0 h 6881812"/>
              <a:gd name="connsiteX1" fmla="*/ 8599714 w 11000887"/>
              <a:gd name="connsiteY1" fmla="*/ 0 h 6881812"/>
              <a:gd name="connsiteX2" fmla="*/ 11000792 w 11000887"/>
              <a:gd name="connsiteY2" fmla="*/ 3461657 h 6881812"/>
              <a:gd name="connsiteX3" fmla="*/ 8613614 w 11000887"/>
              <a:gd name="connsiteY3" fmla="*/ 6862956 h 6881812"/>
              <a:gd name="connsiteX4" fmla="*/ 4763 w 11000887"/>
              <a:gd name="connsiteY4" fmla="*/ 6881812 h 6881812"/>
              <a:gd name="connsiteX5" fmla="*/ 0 w 11000887"/>
              <a:gd name="connsiteY5" fmla="*/ 0 h 688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00887" h="6881812">
                <a:moveTo>
                  <a:pt x="0" y="0"/>
                </a:moveTo>
                <a:lnTo>
                  <a:pt x="8599714" y="0"/>
                </a:lnTo>
                <a:cubicBezTo>
                  <a:pt x="8591421" y="15551"/>
                  <a:pt x="11018417" y="3455437"/>
                  <a:pt x="11000792" y="3461657"/>
                </a:cubicBezTo>
                <a:cubicBezTo>
                  <a:pt x="11005975" y="3464767"/>
                  <a:pt x="8617762" y="6869177"/>
                  <a:pt x="8613614" y="6862956"/>
                </a:cubicBezTo>
                <a:lnTo>
                  <a:pt x="4763" y="6881812"/>
                </a:lnTo>
                <a:cubicBezTo>
                  <a:pt x="3175" y="4587875"/>
                  <a:pt x="1588" y="2293937"/>
                  <a:pt x="0" y="0"/>
                </a:cubicBezTo>
                <a:close/>
              </a:path>
            </a:pathLst>
          </a:custGeom>
          <a:pattFill prst="lgCheck">
            <a:fgClr>
              <a:schemeClr val="bg2">
                <a:lumMod val="90000"/>
              </a:schemeClr>
            </a:fgClr>
            <a:bgClr>
              <a:schemeClr val="bg1"/>
            </a:bgClr>
          </a:pattFill>
        </p:spPr>
        <p:txBody>
          <a:bodyPr anchor="ctr"/>
          <a:lstStyle>
            <a:lvl1pPr marL="0" indent="0" algn="ctr">
              <a:buNone/>
              <a:defRPr sz="1600" b="1" i="0" baseline="0">
                <a:solidFill>
                  <a:schemeClr val="bg1"/>
                </a:solidFill>
                <a:latin typeface="+mn-lt"/>
                <a:ea typeface="Source Sans Pro" charset="0"/>
                <a:cs typeface="Source Sans Pro" charset="0"/>
              </a:defRPr>
            </a:lvl1pPr>
          </a:lstStyle>
          <a:p>
            <a:r>
              <a:rPr lang="en-US"/>
              <a:t>Drag &amp; Drop picture</a:t>
            </a:r>
          </a:p>
        </p:txBody>
      </p:sp>
      <p:pic>
        <p:nvPicPr>
          <p:cNvPr id="3" name="Picture 2">
            <a:extLst>
              <a:ext uri="{FF2B5EF4-FFF2-40B4-BE49-F238E27FC236}">
                <a16:creationId xmlns:a16="http://schemas.microsoft.com/office/drawing/2014/main" id="{90AE7FFC-3044-4B81-9581-BF01DB82E95D}"/>
              </a:ext>
            </a:extLst>
          </p:cNvPr>
          <p:cNvPicPr>
            <a:picLocks noChangeAspect="1"/>
          </p:cNvPicPr>
          <p:nvPr/>
        </p:nvPicPr>
        <p:blipFill rotWithShape="1">
          <a:blip r:embed="rId2"/>
          <a:srcRect b="1869"/>
          <a:stretch/>
        </p:blipFill>
        <p:spPr>
          <a:xfrm>
            <a:off x="8584601" y="-1"/>
            <a:ext cx="3607399" cy="6858001"/>
          </a:xfrm>
          <a:prstGeom prst="rect">
            <a:avLst/>
          </a:prstGeom>
        </p:spPr>
      </p:pic>
      <p:sp>
        <p:nvSpPr>
          <p:cNvPr id="21" name="Date Placeholder 3">
            <a:extLst>
              <a:ext uri="{FF2B5EF4-FFF2-40B4-BE49-F238E27FC236}">
                <a16:creationId xmlns:a16="http://schemas.microsoft.com/office/drawing/2014/main" id="{6B8AABE0-6CA8-4D67-BFC2-A6166182B285}"/>
              </a:ext>
            </a:extLst>
          </p:cNvPr>
          <p:cNvSpPr>
            <a:spLocks noGrp="1"/>
          </p:cNvSpPr>
          <p:nvPr>
            <p:ph type="dt" sz="half" idx="2"/>
          </p:nvPr>
        </p:nvSpPr>
        <p:spPr>
          <a:xfrm>
            <a:off x="576262" y="6626072"/>
            <a:ext cx="982800" cy="144000"/>
          </a:xfrm>
          <a:prstGeom prst="rect">
            <a:avLst/>
          </a:prstGeom>
        </p:spPr>
        <p:txBody>
          <a:bodyPr anchor="ctr"/>
          <a:lstStyle>
            <a:lvl1pPr>
              <a:defRPr sz="700">
                <a:solidFill>
                  <a:schemeClr val="bg2"/>
                </a:solidFill>
                <a:latin typeface="Avenir Book" charset="0"/>
                <a:ea typeface="Avenir Book" charset="0"/>
                <a:cs typeface="Avenir Book" charset="0"/>
              </a:defRPr>
            </a:lvl1pPr>
          </a:lstStyle>
          <a:p>
            <a:fld id="{650AB438-C3BD-457A-B37E-005A50A1D087}" type="datetime4">
              <a:rPr lang="en-US" smtClean="0"/>
              <a:pPr/>
              <a:t>December 5, 2019</a:t>
            </a:fld>
            <a:endParaRPr lang="en-GB"/>
          </a:p>
        </p:txBody>
      </p:sp>
      <p:sp>
        <p:nvSpPr>
          <p:cNvPr id="22" name="Footer Placeholder 4">
            <a:extLst>
              <a:ext uri="{FF2B5EF4-FFF2-40B4-BE49-F238E27FC236}">
                <a16:creationId xmlns:a16="http://schemas.microsoft.com/office/drawing/2014/main" id="{52997F71-98E2-4E46-9763-474462642881}"/>
              </a:ext>
            </a:extLst>
          </p:cNvPr>
          <p:cNvSpPr>
            <a:spLocks noGrp="1"/>
          </p:cNvSpPr>
          <p:nvPr>
            <p:ph type="ftr" sz="quarter" idx="3"/>
          </p:nvPr>
        </p:nvSpPr>
        <p:spPr>
          <a:xfrm>
            <a:off x="1559062" y="6626072"/>
            <a:ext cx="4125600" cy="144000"/>
          </a:xfrm>
          <a:prstGeom prst="rect">
            <a:avLst/>
          </a:prstGeom>
        </p:spPr>
        <p:txBody>
          <a:bodyPr anchor="ctr"/>
          <a:lstStyle>
            <a:lvl1pPr algn="l">
              <a:defRPr sz="700">
                <a:solidFill>
                  <a:schemeClr val="bg2"/>
                </a:solidFill>
                <a:latin typeface="Avenir Book" charset="0"/>
                <a:ea typeface="Avenir Book" charset="0"/>
                <a:cs typeface="Avenir Book" charset="0"/>
              </a:defRPr>
            </a:lvl1pPr>
          </a:lstStyle>
          <a:p>
            <a:r>
              <a:rPr lang="en-GB"/>
              <a:t>© Kony DBX, Company confidential</a:t>
            </a:r>
          </a:p>
        </p:txBody>
      </p:sp>
      <p:sp>
        <p:nvSpPr>
          <p:cNvPr id="9" name="Title 1">
            <a:extLst>
              <a:ext uri="{FF2B5EF4-FFF2-40B4-BE49-F238E27FC236}">
                <a16:creationId xmlns:a16="http://schemas.microsoft.com/office/drawing/2014/main" id="{7173D54A-BFE4-4715-BD4E-5C8517D60144}"/>
              </a:ext>
            </a:extLst>
          </p:cNvPr>
          <p:cNvSpPr>
            <a:spLocks noGrp="1"/>
          </p:cNvSpPr>
          <p:nvPr>
            <p:ph type="ctrTitle"/>
          </p:nvPr>
        </p:nvSpPr>
        <p:spPr>
          <a:xfrm>
            <a:off x="591170" y="2629634"/>
            <a:ext cx="6802317" cy="1800000"/>
          </a:xfrm>
        </p:spPr>
        <p:txBody>
          <a:bodyPr anchor="b">
            <a:noAutofit/>
          </a:bodyPr>
          <a:lstStyle>
            <a:lvl1pPr algn="l">
              <a:lnSpc>
                <a:spcPct val="90000"/>
              </a:lnSpc>
              <a:defRPr sz="4800" b="0" i="0">
                <a:solidFill>
                  <a:schemeClr val="bg1"/>
                </a:solidFill>
                <a:latin typeface="Avenir Book" charset="0"/>
                <a:ea typeface="Avenir Book" charset="0"/>
                <a:cs typeface="Avenir Book" charset="0"/>
              </a:defRPr>
            </a:lvl1pPr>
          </a:lstStyle>
          <a:p>
            <a:r>
              <a:rPr lang="en-US"/>
              <a:t>Click to edit Master title style</a:t>
            </a:r>
            <a:endParaRPr lang="en-GB"/>
          </a:p>
        </p:txBody>
      </p:sp>
      <p:sp>
        <p:nvSpPr>
          <p:cNvPr id="10" name="Subtitle 2">
            <a:extLst>
              <a:ext uri="{FF2B5EF4-FFF2-40B4-BE49-F238E27FC236}">
                <a16:creationId xmlns:a16="http://schemas.microsoft.com/office/drawing/2014/main" id="{7B677744-E622-4910-8279-8DA54C4B5594}"/>
              </a:ext>
            </a:extLst>
          </p:cNvPr>
          <p:cNvSpPr>
            <a:spLocks noGrp="1"/>
          </p:cNvSpPr>
          <p:nvPr>
            <p:ph type="subTitle" idx="1"/>
          </p:nvPr>
        </p:nvSpPr>
        <p:spPr>
          <a:xfrm>
            <a:off x="591171" y="4477259"/>
            <a:ext cx="4320000" cy="1241425"/>
          </a:xfrm>
        </p:spPr>
        <p:txBody>
          <a:bodyPr>
            <a:noAutofit/>
          </a:bodyPr>
          <a:lstStyle>
            <a:lvl1pPr marL="0" indent="0" algn="l">
              <a:lnSpc>
                <a:spcPct val="120000"/>
              </a:lnSpc>
              <a:buNone/>
              <a:defRPr sz="1800" b="0" i="0">
                <a:solidFill>
                  <a:schemeClr val="bg1"/>
                </a:solidFill>
                <a:latin typeface="Avenir Book" charset="0"/>
                <a:ea typeface="Avenir Book" charset="0"/>
                <a:cs typeface="Avenir Book"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345062982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885A19A5-CD79-4867-AC79-73E8FD829A98}"/>
              </a:ext>
            </a:extLst>
          </p:cNvPr>
          <p:cNvSpPr>
            <a:spLocks noGrp="1"/>
          </p:cNvSpPr>
          <p:nvPr>
            <p:ph type="pic" sz="quarter" idx="12"/>
          </p:nvPr>
        </p:nvSpPr>
        <p:spPr>
          <a:xfrm>
            <a:off x="0" y="0"/>
            <a:ext cx="12192000" cy="6858000"/>
          </a:xfrm>
        </p:spPr>
        <p:txBody>
          <a:bodyPr/>
          <a:lstStyle/>
          <a:p>
            <a:r>
              <a:rPr lang="en-US"/>
              <a:t>Click icon to add picture</a:t>
            </a:r>
          </a:p>
        </p:txBody>
      </p:sp>
      <p:sp>
        <p:nvSpPr>
          <p:cNvPr id="9" name="Text Placeholder 8">
            <a:extLst>
              <a:ext uri="{FF2B5EF4-FFF2-40B4-BE49-F238E27FC236}">
                <a16:creationId xmlns:a16="http://schemas.microsoft.com/office/drawing/2014/main" id="{75414131-4604-4B9C-B0A8-6DBD79EA77CF}"/>
              </a:ext>
            </a:extLst>
          </p:cNvPr>
          <p:cNvSpPr>
            <a:spLocks noGrp="1"/>
          </p:cNvSpPr>
          <p:nvPr>
            <p:ph type="body" sz="quarter" idx="13" hasCustomPrompt="1"/>
          </p:nvPr>
        </p:nvSpPr>
        <p:spPr>
          <a:xfrm>
            <a:off x="591171" y="1555750"/>
            <a:ext cx="8125792" cy="3454293"/>
          </a:xfrm>
        </p:spPr>
        <p:txBody>
          <a:bodyPr anchor="ctr"/>
          <a:lstStyle>
            <a:lvl1pPr marL="0" indent="0">
              <a:buNone/>
              <a:defRPr sz="4800" b="1">
                <a:solidFill>
                  <a:schemeClr val="tx2">
                    <a:lumMod val="40000"/>
                    <a:lumOff val="60000"/>
                  </a:schemeClr>
                </a:solidFill>
              </a:defRPr>
            </a:lvl1pPr>
            <a:lvl2pPr>
              <a:defRPr sz="4800"/>
            </a:lvl2pPr>
            <a:lvl3pPr>
              <a:defRPr sz="4800"/>
            </a:lvl3pPr>
            <a:lvl4pPr>
              <a:defRPr sz="4800"/>
            </a:lvl4pPr>
            <a:lvl5pPr>
              <a:defRPr sz="4800"/>
            </a:lvl5pPr>
          </a:lstStyle>
          <a:p>
            <a:pPr lvl="0"/>
            <a:r>
              <a:rPr lang="en-US"/>
              <a:t>Insert text here</a:t>
            </a:r>
          </a:p>
        </p:txBody>
      </p:sp>
      <p:sp>
        <p:nvSpPr>
          <p:cNvPr id="3" name="Date Placeholder 2">
            <a:extLst>
              <a:ext uri="{FF2B5EF4-FFF2-40B4-BE49-F238E27FC236}">
                <a16:creationId xmlns:a16="http://schemas.microsoft.com/office/drawing/2014/main" id="{4D835200-64D7-4DC7-BCD6-3CF137EF0736}"/>
              </a:ext>
            </a:extLst>
          </p:cNvPr>
          <p:cNvSpPr>
            <a:spLocks noGrp="1"/>
          </p:cNvSpPr>
          <p:nvPr>
            <p:ph type="dt" sz="half" idx="10"/>
          </p:nvPr>
        </p:nvSpPr>
        <p:spPr/>
        <p:txBody>
          <a:bodyPr/>
          <a:lstStyle>
            <a:lvl1pPr>
              <a:defRPr sz="700">
                <a:latin typeface="Avenir Book" charset="0"/>
                <a:ea typeface="Avenir Book" charset="0"/>
                <a:cs typeface="Avenir Book" charset="0"/>
              </a:defRPr>
            </a:lvl1pPr>
          </a:lstStyle>
          <a:p>
            <a:fld id="{EFC470BA-1968-4A5C-AC3F-B80B541CE1C0}" type="datetime4">
              <a:rPr lang="en-US" smtClean="0"/>
              <a:pPr/>
              <a:t>December 5, 2019</a:t>
            </a:fld>
            <a:endParaRPr lang="en-GB"/>
          </a:p>
        </p:txBody>
      </p:sp>
      <p:sp>
        <p:nvSpPr>
          <p:cNvPr id="4" name="Footer Placeholder 3">
            <a:extLst>
              <a:ext uri="{FF2B5EF4-FFF2-40B4-BE49-F238E27FC236}">
                <a16:creationId xmlns:a16="http://schemas.microsoft.com/office/drawing/2014/main" id="{90E72D2E-9EF4-4AEC-9365-4E2292C3D720}"/>
              </a:ext>
            </a:extLst>
          </p:cNvPr>
          <p:cNvSpPr>
            <a:spLocks noGrp="1"/>
          </p:cNvSpPr>
          <p:nvPr>
            <p:ph type="ftr" sz="quarter" idx="11"/>
          </p:nvPr>
        </p:nvSpPr>
        <p:spPr/>
        <p:txBody>
          <a:bodyPr/>
          <a:lstStyle>
            <a:lvl1pPr>
              <a:defRPr sz="700">
                <a:latin typeface="Avenir Book" charset="0"/>
                <a:ea typeface="Avenir Book" charset="0"/>
                <a:cs typeface="Avenir Book" charset="0"/>
              </a:defRPr>
            </a:lvl1pPr>
          </a:lstStyle>
          <a:p>
            <a:r>
              <a:rPr lang="en-GB"/>
              <a:t>© Kony DBX</a:t>
            </a:r>
            <a:r>
              <a:rPr lang="en-GB" kern="0"/>
              <a:t>, Company confidential</a:t>
            </a:r>
            <a:endParaRPr lang="en-GB"/>
          </a:p>
        </p:txBody>
      </p:sp>
      <p:sp>
        <p:nvSpPr>
          <p:cNvPr id="10" name="Subtitle 2">
            <a:extLst>
              <a:ext uri="{FF2B5EF4-FFF2-40B4-BE49-F238E27FC236}">
                <a16:creationId xmlns:a16="http://schemas.microsoft.com/office/drawing/2014/main" id="{641B0CAE-4FAA-4D8D-BC73-7DD38D2F6F01}"/>
              </a:ext>
            </a:extLst>
          </p:cNvPr>
          <p:cNvSpPr>
            <a:spLocks noGrp="1"/>
          </p:cNvSpPr>
          <p:nvPr>
            <p:ph type="subTitle" idx="1"/>
          </p:nvPr>
        </p:nvSpPr>
        <p:spPr>
          <a:xfrm>
            <a:off x="591171" y="5097971"/>
            <a:ext cx="4320000" cy="1241425"/>
          </a:xfrm>
        </p:spPr>
        <p:txBody>
          <a:bodyPr>
            <a:noAutofit/>
          </a:bodyPr>
          <a:lstStyle>
            <a:lvl1pPr marL="0" indent="0" algn="l">
              <a:lnSpc>
                <a:spcPct val="100000"/>
              </a:lnSpc>
              <a:buNone/>
              <a:defRPr sz="18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329613135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1_Title Slide">
    <p:bg>
      <p:bgPr>
        <a:solidFill>
          <a:schemeClr val="tx2"/>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D87114-1969-42E1-AD9F-AB94A9F89A4D}"/>
              </a:ext>
            </a:extLst>
          </p:cNvPr>
          <p:cNvPicPr>
            <a:picLocks noChangeAspect="1"/>
          </p:cNvPicPr>
          <p:nvPr/>
        </p:nvPicPr>
        <p:blipFill rotWithShape="1">
          <a:blip r:embed="rId2"/>
          <a:srcRect l="50578" t="-1" r="1075" b="35051"/>
          <a:stretch/>
        </p:blipFill>
        <p:spPr>
          <a:xfrm>
            <a:off x="0" y="0"/>
            <a:ext cx="6000750" cy="6858000"/>
          </a:xfrm>
          <a:prstGeom prst="rect">
            <a:avLst/>
          </a:prstGeom>
        </p:spPr>
      </p:pic>
      <p:sp>
        <p:nvSpPr>
          <p:cNvPr id="27" name="Date Placeholder 3">
            <a:extLst>
              <a:ext uri="{FF2B5EF4-FFF2-40B4-BE49-F238E27FC236}">
                <a16:creationId xmlns:a16="http://schemas.microsoft.com/office/drawing/2014/main" id="{A11BDFC4-BF7B-41F4-BDD1-4E64C49BB3A9}"/>
              </a:ext>
            </a:extLst>
          </p:cNvPr>
          <p:cNvSpPr>
            <a:spLocks noGrp="1"/>
          </p:cNvSpPr>
          <p:nvPr>
            <p:ph type="dt" sz="half" idx="2"/>
          </p:nvPr>
        </p:nvSpPr>
        <p:spPr>
          <a:xfrm>
            <a:off x="5684662" y="6626072"/>
            <a:ext cx="982800" cy="144000"/>
          </a:xfrm>
          <a:prstGeom prst="rect">
            <a:avLst/>
          </a:prstGeom>
        </p:spPr>
        <p:txBody>
          <a:bodyPr anchor="ctr"/>
          <a:lstStyle>
            <a:lvl1pPr>
              <a:defRPr sz="700">
                <a:solidFill>
                  <a:schemeClr val="bg2"/>
                </a:solidFill>
              </a:defRPr>
            </a:lvl1pPr>
          </a:lstStyle>
          <a:p>
            <a:fld id="{6055F72B-7F50-4DA8-82E6-FF29A75BF502}" type="datetime4">
              <a:rPr lang="en-US" smtClean="0"/>
              <a:pPr/>
              <a:t>December 5, 2019</a:t>
            </a:fld>
            <a:endParaRPr lang="en-GB"/>
          </a:p>
        </p:txBody>
      </p:sp>
      <p:sp>
        <p:nvSpPr>
          <p:cNvPr id="28" name="Footer Placeholder 4">
            <a:extLst>
              <a:ext uri="{FF2B5EF4-FFF2-40B4-BE49-F238E27FC236}">
                <a16:creationId xmlns:a16="http://schemas.microsoft.com/office/drawing/2014/main" id="{20B51702-1129-4A32-B743-E9380EECAFCC}"/>
              </a:ext>
            </a:extLst>
          </p:cNvPr>
          <p:cNvSpPr>
            <a:spLocks noGrp="1"/>
          </p:cNvSpPr>
          <p:nvPr>
            <p:ph type="ftr" sz="quarter" idx="3"/>
          </p:nvPr>
        </p:nvSpPr>
        <p:spPr>
          <a:xfrm>
            <a:off x="6667462" y="6626072"/>
            <a:ext cx="4125600" cy="144000"/>
          </a:xfrm>
          <a:prstGeom prst="rect">
            <a:avLst/>
          </a:prstGeom>
        </p:spPr>
        <p:txBody>
          <a:bodyPr anchor="ctr"/>
          <a:lstStyle>
            <a:lvl1pPr algn="l">
              <a:defRPr sz="700">
                <a:solidFill>
                  <a:schemeClr val="bg2"/>
                </a:solidFill>
              </a:defRPr>
            </a:lvl1pPr>
          </a:lstStyle>
          <a:p>
            <a:r>
              <a:rPr lang="en-GB"/>
              <a:t>© Kony DBX</a:t>
            </a:r>
            <a:r>
              <a:rPr lang="en-GB" kern="0"/>
              <a:t>, Company confidential</a:t>
            </a:r>
            <a:endParaRPr lang="en-GB"/>
          </a:p>
        </p:txBody>
      </p:sp>
      <p:sp>
        <p:nvSpPr>
          <p:cNvPr id="7" name="Title 1">
            <a:extLst>
              <a:ext uri="{FF2B5EF4-FFF2-40B4-BE49-F238E27FC236}">
                <a16:creationId xmlns:a16="http://schemas.microsoft.com/office/drawing/2014/main" id="{DC896906-6B4C-4628-85C1-D9E65E9297DE}"/>
              </a:ext>
            </a:extLst>
          </p:cNvPr>
          <p:cNvSpPr>
            <a:spLocks noGrp="1"/>
          </p:cNvSpPr>
          <p:nvPr>
            <p:ph type="ctrTitle"/>
          </p:nvPr>
        </p:nvSpPr>
        <p:spPr>
          <a:xfrm>
            <a:off x="5684662" y="2908809"/>
            <a:ext cx="5926117" cy="1238759"/>
          </a:xfrm>
        </p:spPr>
        <p:txBody>
          <a:bodyPr anchor="b">
            <a:noAutofit/>
          </a:bodyPr>
          <a:lstStyle>
            <a:lvl1pPr algn="l">
              <a:lnSpc>
                <a:spcPct val="90000"/>
              </a:lnSpc>
              <a:defRPr sz="4400" b="0" i="0">
                <a:solidFill>
                  <a:schemeClr val="bg1"/>
                </a:solidFill>
                <a:latin typeface="Avenir Book" charset="0"/>
                <a:ea typeface="Avenir Book" charset="0"/>
                <a:cs typeface="Avenir Book" charset="0"/>
              </a:defRPr>
            </a:lvl1pPr>
          </a:lstStyle>
          <a:p>
            <a:r>
              <a:rPr lang="en-US"/>
              <a:t>Click to edit Master title style</a:t>
            </a:r>
            <a:endParaRPr lang="en-GB"/>
          </a:p>
        </p:txBody>
      </p:sp>
      <p:sp>
        <p:nvSpPr>
          <p:cNvPr id="8" name="Subtitle 2">
            <a:extLst>
              <a:ext uri="{FF2B5EF4-FFF2-40B4-BE49-F238E27FC236}">
                <a16:creationId xmlns:a16="http://schemas.microsoft.com/office/drawing/2014/main" id="{B321F34B-79E0-4A69-B1FF-50259609F78C}"/>
              </a:ext>
            </a:extLst>
          </p:cNvPr>
          <p:cNvSpPr>
            <a:spLocks noGrp="1"/>
          </p:cNvSpPr>
          <p:nvPr>
            <p:ph type="subTitle" idx="1"/>
          </p:nvPr>
        </p:nvSpPr>
        <p:spPr>
          <a:xfrm>
            <a:off x="5684662" y="4312300"/>
            <a:ext cx="4320000" cy="1241425"/>
          </a:xfrm>
        </p:spPr>
        <p:txBody>
          <a:bodyPr>
            <a:noAutofit/>
          </a:bodyPr>
          <a:lstStyle>
            <a:lvl1pPr marL="0" indent="0" algn="l">
              <a:lnSpc>
                <a:spcPct val="120000"/>
              </a:lnSpc>
              <a:buNone/>
              <a:defRPr sz="1800" b="0" i="0">
                <a:solidFill>
                  <a:schemeClr val="tx2">
                    <a:lumMod val="40000"/>
                    <a:lumOff val="60000"/>
                  </a:schemeClr>
                </a:solidFill>
                <a:latin typeface="Avenir Book" charset="0"/>
                <a:ea typeface="Avenir Book" charset="0"/>
                <a:cs typeface="Avenir Book"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278477220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2_Sub_Title Slide1">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AE7FFC-3044-4B81-9581-BF01DB82E95D}"/>
              </a:ext>
            </a:extLst>
          </p:cNvPr>
          <p:cNvPicPr>
            <a:picLocks noChangeAspect="1"/>
          </p:cNvPicPr>
          <p:nvPr/>
        </p:nvPicPr>
        <p:blipFill rotWithShape="1">
          <a:blip r:embed="rId2"/>
          <a:srcRect l="1042" t="1042" r="-1" b="2241"/>
          <a:stretch/>
        </p:blipFill>
        <p:spPr>
          <a:xfrm flipH="1">
            <a:off x="-1" y="-1"/>
            <a:ext cx="3619500" cy="6858001"/>
          </a:xfrm>
          <a:prstGeom prst="rect">
            <a:avLst/>
          </a:prstGeom>
        </p:spPr>
      </p:pic>
      <p:sp>
        <p:nvSpPr>
          <p:cNvPr id="7" name="Title 1">
            <a:extLst>
              <a:ext uri="{FF2B5EF4-FFF2-40B4-BE49-F238E27FC236}">
                <a16:creationId xmlns:a16="http://schemas.microsoft.com/office/drawing/2014/main" id="{2D1B816C-2E4C-46EA-933A-02A928D04BA3}"/>
              </a:ext>
            </a:extLst>
          </p:cNvPr>
          <p:cNvSpPr>
            <a:spLocks noGrp="1"/>
          </p:cNvSpPr>
          <p:nvPr>
            <p:ph type="ctrTitle"/>
          </p:nvPr>
        </p:nvSpPr>
        <p:spPr>
          <a:xfrm>
            <a:off x="5684662" y="2908809"/>
            <a:ext cx="5926117" cy="1238759"/>
          </a:xfrm>
        </p:spPr>
        <p:txBody>
          <a:bodyPr anchor="b">
            <a:noAutofit/>
          </a:bodyPr>
          <a:lstStyle>
            <a:lvl1pPr algn="l">
              <a:lnSpc>
                <a:spcPct val="90000"/>
              </a:lnSpc>
              <a:defRPr sz="4400" b="0">
                <a:solidFill>
                  <a:schemeClr val="bg1"/>
                </a:solidFill>
                <a:latin typeface="Avenir Book" charset="0"/>
                <a:ea typeface="Avenir Book" charset="0"/>
                <a:cs typeface="Avenir Book" charset="0"/>
              </a:defRPr>
            </a:lvl1pPr>
          </a:lstStyle>
          <a:p>
            <a:r>
              <a:rPr lang="en-US"/>
              <a:t>Click to edit Master title style</a:t>
            </a:r>
            <a:endParaRPr lang="en-GB"/>
          </a:p>
        </p:txBody>
      </p:sp>
      <p:sp>
        <p:nvSpPr>
          <p:cNvPr id="8" name="Subtitle 2">
            <a:extLst>
              <a:ext uri="{FF2B5EF4-FFF2-40B4-BE49-F238E27FC236}">
                <a16:creationId xmlns:a16="http://schemas.microsoft.com/office/drawing/2014/main" id="{4723F913-EDC7-4EBF-BA39-42069AE74985}"/>
              </a:ext>
            </a:extLst>
          </p:cNvPr>
          <p:cNvSpPr>
            <a:spLocks noGrp="1"/>
          </p:cNvSpPr>
          <p:nvPr>
            <p:ph type="subTitle" idx="1"/>
          </p:nvPr>
        </p:nvSpPr>
        <p:spPr>
          <a:xfrm>
            <a:off x="5684662" y="4312300"/>
            <a:ext cx="4320000" cy="1241425"/>
          </a:xfrm>
        </p:spPr>
        <p:txBody>
          <a:bodyPr>
            <a:noAutofit/>
          </a:bodyPr>
          <a:lstStyle>
            <a:lvl1pPr marL="0" indent="0" algn="l">
              <a:lnSpc>
                <a:spcPct val="120000"/>
              </a:lnSpc>
              <a:buNone/>
              <a:defRPr sz="1800">
                <a:solidFill>
                  <a:schemeClr val="bg1"/>
                </a:solidFill>
                <a:latin typeface="Avenir Book" charset="0"/>
                <a:ea typeface="Avenir Book" charset="0"/>
                <a:cs typeface="Avenir Book"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Date Placeholder 3">
            <a:extLst>
              <a:ext uri="{FF2B5EF4-FFF2-40B4-BE49-F238E27FC236}">
                <a16:creationId xmlns:a16="http://schemas.microsoft.com/office/drawing/2014/main" id="{57F94DA0-1409-4DD3-AC84-0F11D3FE2C4C}"/>
              </a:ext>
            </a:extLst>
          </p:cNvPr>
          <p:cNvSpPr>
            <a:spLocks noGrp="1"/>
          </p:cNvSpPr>
          <p:nvPr>
            <p:ph type="dt" sz="half" idx="2"/>
          </p:nvPr>
        </p:nvSpPr>
        <p:spPr>
          <a:xfrm>
            <a:off x="5684662" y="6626072"/>
            <a:ext cx="982800" cy="144000"/>
          </a:xfrm>
          <a:prstGeom prst="rect">
            <a:avLst/>
          </a:prstGeom>
        </p:spPr>
        <p:txBody>
          <a:bodyPr anchor="ctr"/>
          <a:lstStyle>
            <a:lvl1pPr>
              <a:defRPr sz="700">
                <a:solidFill>
                  <a:schemeClr val="bg2"/>
                </a:solidFill>
              </a:defRPr>
            </a:lvl1pPr>
          </a:lstStyle>
          <a:p>
            <a:fld id="{6055F72B-7F50-4DA8-82E6-FF29A75BF502}" type="datetime4">
              <a:rPr lang="en-US" smtClean="0"/>
              <a:pPr/>
              <a:t>December 5, 2019</a:t>
            </a:fld>
            <a:endParaRPr lang="en-GB"/>
          </a:p>
        </p:txBody>
      </p:sp>
      <p:sp>
        <p:nvSpPr>
          <p:cNvPr id="10" name="Footer Placeholder 4">
            <a:extLst>
              <a:ext uri="{FF2B5EF4-FFF2-40B4-BE49-F238E27FC236}">
                <a16:creationId xmlns:a16="http://schemas.microsoft.com/office/drawing/2014/main" id="{D8BA35DC-48D3-4F6C-B730-2332600D64C1}"/>
              </a:ext>
            </a:extLst>
          </p:cNvPr>
          <p:cNvSpPr>
            <a:spLocks noGrp="1"/>
          </p:cNvSpPr>
          <p:nvPr>
            <p:ph type="ftr" sz="quarter" idx="3"/>
          </p:nvPr>
        </p:nvSpPr>
        <p:spPr>
          <a:xfrm>
            <a:off x="6667462" y="6626072"/>
            <a:ext cx="4125600" cy="144000"/>
          </a:xfrm>
          <a:prstGeom prst="rect">
            <a:avLst/>
          </a:prstGeom>
        </p:spPr>
        <p:txBody>
          <a:bodyPr anchor="ctr"/>
          <a:lstStyle>
            <a:lvl1pPr algn="l">
              <a:defRPr sz="700">
                <a:solidFill>
                  <a:schemeClr val="bg2"/>
                </a:solidFill>
              </a:defRPr>
            </a:lvl1pPr>
          </a:lstStyle>
          <a:p>
            <a:r>
              <a:rPr lang="en-GB"/>
              <a:t>© Kony DBX</a:t>
            </a:r>
            <a:r>
              <a:rPr lang="en-GB" kern="0"/>
              <a:t>, Company confidential</a:t>
            </a:r>
            <a:endParaRPr lang="en-GB"/>
          </a:p>
        </p:txBody>
      </p:sp>
    </p:spTree>
    <p:extLst>
      <p:ext uri="{BB962C8B-B14F-4D97-AF65-F5344CB8AC3E}">
        <p14:creationId xmlns:p14="http://schemas.microsoft.com/office/powerpoint/2010/main" val="292530979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3_Sub_Title Slide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96D89C2-70D5-426D-89CC-4DA2DC761B26}"/>
              </a:ext>
            </a:extLst>
          </p:cNvPr>
          <p:cNvSpPr>
            <a:spLocks noGrp="1"/>
          </p:cNvSpPr>
          <p:nvPr>
            <p:ph type="pic" sz="quarter" idx="11"/>
          </p:nvPr>
        </p:nvSpPr>
        <p:spPr>
          <a:xfrm>
            <a:off x="0" y="0"/>
            <a:ext cx="12192000" cy="6858000"/>
          </a:xfrm>
          <a:pattFill prst="lgCheck">
            <a:fgClr>
              <a:schemeClr val="bg2">
                <a:lumMod val="90000"/>
              </a:schemeClr>
            </a:fgClr>
            <a:bgClr>
              <a:schemeClr val="bg1"/>
            </a:bgClr>
          </a:pattFill>
        </p:spPr>
        <p:txBody>
          <a:bodyPr anchor="ctr"/>
          <a:lstStyle>
            <a:lvl1pPr algn="ctr">
              <a:defRPr sz="2000">
                <a:latin typeface="Avenir Book" charset="0"/>
                <a:ea typeface="Avenir Book" charset="0"/>
                <a:cs typeface="Avenir Book" charset="0"/>
              </a:defRPr>
            </a:lvl1pPr>
          </a:lstStyle>
          <a:p>
            <a:r>
              <a:rPr lang="en-US"/>
              <a:t>Click icon to add picture</a:t>
            </a:r>
          </a:p>
        </p:txBody>
      </p:sp>
      <p:pic>
        <p:nvPicPr>
          <p:cNvPr id="11" name="Picture 10">
            <a:extLst>
              <a:ext uri="{FF2B5EF4-FFF2-40B4-BE49-F238E27FC236}">
                <a16:creationId xmlns:a16="http://schemas.microsoft.com/office/drawing/2014/main" id="{EECFB700-4429-49E8-92C3-1595B36A2C8F}"/>
              </a:ext>
            </a:extLst>
          </p:cNvPr>
          <p:cNvPicPr>
            <a:picLocks noChangeAspect="1"/>
          </p:cNvPicPr>
          <p:nvPr/>
        </p:nvPicPr>
        <p:blipFill rotWithShape="1">
          <a:blip r:embed="rId2"/>
          <a:srcRect l="48570" r="2118" b="20649"/>
          <a:stretch/>
        </p:blipFill>
        <p:spPr>
          <a:xfrm>
            <a:off x="0" y="0"/>
            <a:ext cx="5009561" cy="6858000"/>
          </a:xfrm>
          <a:prstGeom prst="rect">
            <a:avLst/>
          </a:prstGeom>
        </p:spPr>
      </p:pic>
      <p:pic>
        <p:nvPicPr>
          <p:cNvPr id="18" name="Picture 17">
            <a:extLst>
              <a:ext uri="{FF2B5EF4-FFF2-40B4-BE49-F238E27FC236}">
                <a16:creationId xmlns:a16="http://schemas.microsoft.com/office/drawing/2014/main" id="{7CD4124A-3588-4278-9593-72D9B8A7FCA4}"/>
              </a:ext>
            </a:extLst>
          </p:cNvPr>
          <p:cNvPicPr>
            <a:picLocks noChangeAspect="1"/>
          </p:cNvPicPr>
          <p:nvPr/>
        </p:nvPicPr>
        <p:blipFill>
          <a:blip r:embed="rId3"/>
          <a:stretch>
            <a:fillRect/>
          </a:stretch>
        </p:blipFill>
        <p:spPr>
          <a:xfrm>
            <a:off x="1236231" y="3614097"/>
            <a:ext cx="3773330" cy="861686"/>
          </a:xfrm>
          <a:prstGeom prst="rect">
            <a:avLst/>
          </a:prstGeom>
        </p:spPr>
      </p:pic>
      <p:sp>
        <p:nvSpPr>
          <p:cNvPr id="19" name="Title 1">
            <a:extLst>
              <a:ext uri="{FF2B5EF4-FFF2-40B4-BE49-F238E27FC236}">
                <a16:creationId xmlns:a16="http://schemas.microsoft.com/office/drawing/2014/main" id="{A78F6D69-2BFE-4523-B93E-C21E18E62096}"/>
              </a:ext>
            </a:extLst>
          </p:cNvPr>
          <p:cNvSpPr>
            <a:spLocks noGrp="1"/>
          </p:cNvSpPr>
          <p:nvPr>
            <p:ph type="ctrTitle"/>
          </p:nvPr>
        </p:nvSpPr>
        <p:spPr>
          <a:xfrm>
            <a:off x="4453264" y="525708"/>
            <a:ext cx="7302017" cy="1800000"/>
          </a:xfrm>
        </p:spPr>
        <p:txBody>
          <a:bodyPr anchor="b">
            <a:noAutofit/>
          </a:bodyPr>
          <a:lstStyle>
            <a:lvl1pPr algn="r">
              <a:lnSpc>
                <a:spcPct val="90000"/>
              </a:lnSpc>
              <a:defRPr sz="4800" b="0">
                <a:solidFill>
                  <a:schemeClr val="bg1"/>
                </a:solidFill>
                <a:latin typeface="Avenir Book" charset="0"/>
                <a:ea typeface="Avenir Book" charset="0"/>
                <a:cs typeface="Avenir Book" charset="0"/>
              </a:defRPr>
            </a:lvl1pPr>
          </a:lstStyle>
          <a:p>
            <a:r>
              <a:rPr lang="en-US"/>
              <a:t>Click to edit Master title style</a:t>
            </a:r>
            <a:endParaRPr lang="en-GB"/>
          </a:p>
        </p:txBody>
      </p:sp>
      <p:sp>
        <p:nvSpPr>
          <p:cNvPr id="20" name="Subtitle 2">
            <a:extLst>
              <a:ext uri="{FF2B5EF4-FFF2-40B4-BE49-F238E27FC236}">
                <a16:creationId xmlns:a16="http://schemas.microsoft.com/office/drawing/2014/main" id="{733B2821-3CBD-420E-B1E3-932E1C29C8CE}"/>
              </a:ext>
            </a:extLst>
          </p:cNvPr>
          <p:cNvSpPr>
            <a:spLocks noGrp="1"/>
          </p:cNvSpPr>
          <p:nvPr>
            <p:ph type="subTitle" idx="1"/>
          </p:nvPr>
        </p:nvSpPr>
        <p:spPr>
          <a:xfrm>
            <a:off x="7435281" y="2411433"/>
            <a:ext cx="4320000" cy="1241425"/>
          </a:xfrm>
        </p:spPr>
        <p:txBody>
          <a:bodyPr>
            <a:noAutofit/>
          </a:bodyPr>
          <a:lstStyle>
            <a:lvl1pPr marL="0" indent="0" algn="r">
              <a:lnSpc>
                <a:spcPct val="120000"/>
              </a:lnSpc>
              <a:buNone/>
              <a:defRPr sz="1800">
                <a:solidFill>
                  <a:schemeClr val="bg1"/>
                </a:solidFill>
                <a:latin typeface="Avenir Book" charset="0"/>
                <a:ea typeface="Avenir Book" charset="0"/>
                <a:cs typeface="Avenir Book"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1" name="Date Placeholder 3">
            <a:extLst>
              <a:ext uri="{FF2B5EF4-FFF2-40B4-BE49-F238E27FC236}">
                <a16:creationId xmlns:a16="http://schemas.microsoft.com/office/drawing/2014/main" id="{6B8AABE0-6CA8-4D67-BFC2-A6166182B285}"/>
              </a:ext>
            </a:extLst>
          </p:cNvPr>
          <p:cNvSpPr>
            <a:spLocks noGrp="1"/>
          </p:cNvSpPr>
          <p:nvPr>
            <p:ph type="dt" sz="half" idx="2"/>
          </p:nvPr>
        </p:nvSpPr>
        <p:spPr>
          <a:xfrm>
            <a:off x="4453263" y="6626072"/>
            <a:ext cx="982800" cy="144000"/>
          </a:xfrm>
          <a:prstGeom prst="rect">
            <a:avLst/>
          </a:prstGeom>
        </p:spPr>
        <p:txBody>
          <a:bodyPr anchor="ctr"/>
          <a:lstStyle>
            <a:lvl1pPr>
              <a:defRPr sz="700">
                <a:solidFill>
                  <a:schemeClr val="bg2"/>
                </a:solidFill>
                <a:latin typeface="Avenir Book" charset="0"/>
                <a:ea typeface="Avenir Book" charset="0"/>
                <a:cs typeface="Avenir Book" charset="0"/>
              </a:defRPr>
            </a:lvl1pPr>
          </a:lstStyle>
          <a:p>
            <a:fld id="{286E1F70-08C3-4A48-A8B3-4800768935A0}" type="datetime4">
              <a:rPr lang="en-US" smtClean="0"/>
              <a:pPr/>
              <a:t>December 5, 2019</a:t>
            </a:fld>
            <a:endParaRPr lang="en-GB"/>
          </a:p>
        </p:txBody>
      </p:sp>
      <p:sp>
        <p:nvSpPr>
          <p:cNvPr id="22" name="Footer Placeholder 4">
            <a:extLst>
              <a:ext uri="{FF2B5EF4-FFF2-40B4-BE49-F238E27FC236}">
                <a16:creationId xmlns:a16="http://schemas.microsoft.com/office/drawing/2014/main" id="{52997F71-98E2-4E46-9763-474462642881}"/>
              </a:ext>
            </a:extLst>
          </p:cNvPr>
          <p:cNvSpPr>
            <a:spLocks noGrp="1"/>
          </p:cNvSpPr>
          <p:nvPr>
            <p:ph type="ftr" sz="quarter" idx="3"/>
          </p:nvPr>
        </p:nvSpPr>
        <p:spPr>
          <a:xfrm>
            <a:off x="5436063" y="6626072"/>
            <a:ext cx="4125600" cy="144000"/>
          </a:xfrm>
          <a:prstGeom prst="rect">
            <a:avLst/>
          </a:prstGeom>
        </p:spPr>
        <p:txBody>
          <a:bodyPr anchor="ctr"/>
          <a:lstStyle>
            <a:lvl1pPr algn="l">
              <a:defRPr sz="700">
                <a:solidFill>
                  <a:schemeClr val="bg2"/>
                </a:solidFill>
                <a:latin typeface="Avenir Book" charset="0"/>
                <a:ea typeface="Avenir Book" charset="0"/>
                <a:cs typeface="Avenir Book" charset="0"/>
              </a:defRPr>
            </a:lvl1pPr>
          </a:lstStyle>
          <a:p>
            <a:r>
              <a:rPr lang="en-GB"/>
              <a:t>© Kony DBX, Company confidential</a:t>
            </a:r>
          </a:p>
        </p:txBody>
      </p:sp>
    </p:spTree>
    <p:extLst>
      <p:ext uri="{BB962C8B-B14F-4D97-AF65-F5344CB8AC3E}">
        <p14:creationId xmlns:p14="http://schemas.microsoft.com/office/powerpoint/2010/main" val="22180061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FA9AC-BEFE-4391-860B-2A5471717429}"/>
              </a:ext>
            </a:extLst>
          </p:cNvPr>
          <p:cNvPicPr>
            <a:picLocks noChangeAspect="1"/>
          </p:cNvPicPr>
          <p:nvPr/>
        </p:nvPicPr>
        <p:blipFill>
          <a:blip r:embed="rId2"/>
          <a:stretch>
            <a:fillRect/>
          </a:stretch>
        </p:blipFill>
        <p:spPr>
          <a:xfrm>
            <a:off x="4130843" y="0"/>
            <a:ext cx="8061158" cy="6858000"/>
          </a:xfrm>
          <a:prstGeom prst="rect">
            <a:avLst/>
          </a:prstGeom>
        </p:spPr>
      </p:pic>
      <p:sp>
        <p:nvSpPr>
          <p:cNvPr id="27" name="Date Placeholder 3">
            <a:extLst>
              <a:ext uri="{FF2B5EF4-FFF2-40B4-BE49-F238E27FC236}">
                <a16:creationId xmlns:a16="http://schemas.microsoft.com/office/drawing/2014/main" id="{A11BDFC4-BF7B-41F4-BDD1-4E64C49BB3A9}"/>
              </a:ext>
            </a:extLst>
          </p:cNvPr>
          <p:cNvSpPr>
            <a:spLocks noGrp="1"/>
          </p:cNvSpPr>
          <p:nvPr>
            <p:ph type="dt" sz="half" idx="2"/>
          </p:nvPr>
        </p:nvSpPr>
        <p:spPr>
          <a:xfrm>
            <a:off x="576262" y="6626072"/>
            <a:ext cx="982800" cy="144000"/>
          </a:xfrm>
          <a:prstGeom prst="rect">
            <a:avLst/>
          </a:prstGeom>
        </p:spPr>
        <p:txBody>
          <a:bodyPr anchor="ctr"/>
          <a:lstStyle>
            <a:lvl1pPr>
              <a:defRPr sz="700">
                <a:solidFill>
                  <a:schemeClr val="bg2"/>
                </a:solidFill>
              </a:defRPr>
            </a:lvl1pPr>
          </a:lstStyle>
          <a:p>
            <a:fld id="{890DE780-3FE1-4104-97F8-EF1DE3AD581D}" type="datetime4">
              <a:rPr lang="en-US" smtClean="0"/>
              <a:pPr/>
              <a:t>December 5, 2019</a:t>
            </a:fld>
            <a:endParaRPr lang="en-GB"/>
          </a:p>
        </p:txBody>
      </p:sp>
      <p:sp>
        <p:nvSpPr>
          <p:cNvPr id="28" name="Footer Placeholder 4">
            <a:extLst>
              <a:ext uri="{FF2B5EF4-FFF2-40B4-BE49-F238E27FC236}">
                <a16:creationId xmlns:a16="http://schemas.microsoft.com/office/drawing/2014/main" id="{20B51702-1129-4A32-B743-E9380EECAFCC}"/>
              </a:ext>
            </a:extLst>
          </p:cNvPr>
          <p:cNvSpPr>
            <a:spLocks noGrp="1"/>
          </p:cNvSpPr>
          <p:nvPr>
            <p:ph type="ftr" sz="quarter" idx="3"/>
          </p:nvPr>
        </p:nvSpPr>
        <p:spPr>
          <a:xfrm>
            <a:off x="1559062" y="6626072"/>
            <a:ext cx="4125600" cy="144000"/>
          </a:xfrm>
          <a:prstGeom prst="rect">
            <a:avLst/>
          </a:prstGeom>
        </p:spPr>
        <p:txBody>
          <a:bodyPr anchor="ctr"/>
          <a:lstStyle>
            <a:lvl1pPr algn="l">
              <a:defRPr sz="700">
                <a:solidFill>
                  <a:schemeClr val="bg2"/>
                </a:solidFill>
              </a:defRPr>
            </a:lvl1pPr>
          </a:lstStyle>
          <a:p>
            <a:r>
              <a:rPr lang="en-GB"/>
              <a:t>© Kony DBX</a:t>
            </a:r>
            <a:r>
              <a:rPr lang="en-GB" kern="0"/>
              <a:t>, Company confidential</a:t>
            </a:r>
            <a:endParaRPr lang="en-GB"/>
          </a:p>
        </p:txBody>
      </p:sp>
      <p:pic>
        <p:nvPicPr>
          <p:cNvPr id="9" name="Picture 8">
            <a:extLst>
              <a:ext uri="{FF2B5EF4-FFF2-40B4-BE49-F238E27FC236}">
                <a16:creationId xmlns:a16="http://schemas.microsoft.com/office/drawing/2014/main" id="{3C0C95E6-6102-4293-B4BC-42F3CCA01092}"/>
              </a:ext>
            </a:extLst>
          </p:cNvPr>
          <p:cNvPicPr>
            <a:picLocks noChangeAspect="1"/>
          </p:cNvPicPr>
          <p:nvPr/>
        </p:nvPicPr>
        <p:blipFill>
          <a:blip r:embed="rId3"/>
          <a:stretch>
            <a:fillRect/>
          </a:stretch>
        </p:blipFill>
        <p:spPr>
          <a:xfrm>
            <a:off x="10336226" y="6503291"/>
            <a:ext cx="1289628" cy="281067"/>
          </a:xfrm>
          <a:prstGeom prst="rect">
            <a:avLst/>
          </a:prstGeom>
        </p:spPr>
      </p:pic>
      <p:sp>
        <p:nvSpPr>
          <p:cNvPr id="7" name="Title 1">
            <a:extLst>
              <a:ext uri="{FF2B5EF4-FFF2-40B4-BE49-F238E27FC236}">
                <a16:creationId xmlns:a16="http://schemas.microsoft.com/office/drawing/2014/main" id="{5145EFB5-1A7C-4E63-B05F-F0A2F8D17B76}"/>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latin typeface="Avenir Book" charset="0"/>
                <a:ea typeface="Avenir Book" charset="0"/>
                <a:cs typeface="Avenir Book" charset="0"/>
              </a:defRPr>
            </a:lvl1pPr>
          </a:lstStyle>
          <a:p>
            <a:r>
              <a:rPr lang="en-US"/>
              <a:t>Click to edit Master title style</a:t>
            </a:r>
            <a:endParaRPr lang="en-GB"/>
          </a:p>
        </p:txBody>
      </p:sp>
    </p:spTree>
    <p:extLst>
      <p:ext uri="{BB962C8B-B14F-4D97-AF65-F5344CB8AC3E}">
        <p14:creationId xmlns:p14="http://schemas.microsoft.com/office/powerpoint/2010/main" val="372434779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Sub_Title Slide1">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DC86A84-94A9-48A0-BA90-B2B274E75F07}"/>
              </a:ext>
            </a:extLst>
          </p:cNvPr>
          <p:cNvSpPr/>
          <p:nvPr/>
        </p:nvSpPr>
        <p:spPr>
          <a:xfrm>
            <a:off x="0" y="-12701"/>
            <a:ext cx="11013440" cy="6870701"/>
          </a:xfrm>
          <a:custGeom>
            <a:avLst/>
            <a:gdLst>
              <a:gd name="connsiteX0" fmla="*/ 0 w 10985500"/>
              <a:gd name="connsiteY0" fmla="*/ 0 h 6858001"/>
              <a:gd name="connsiteX1" fmla="*/ 10985500 w 10985500"/>
              <a:gd name="connsiteY1" fmla="*/ 0 h 6858001"/>
              <a:gd name="connsiteX2" fmla="*/ 10985500 w 10985500"/>
              <a:gd name="connsiteY2" fmla="*/ 6858001 h 6858001"/>
              <a:gd name="connsiteX3" fmla="*/ 0 w 10985500"/>
              <a:gd name="connsiteY3" fmla="*/ 6858001 h 6858001"/>
              <a:gd name="connsiteX4" fmla="*/ 0 w 10985500"/>
              <a:gd name="connsiteY4" fmla="*/ 0 h 6858001"/>
              <a:gd name="connsiteX0" fmla="*/ 0 w 10985500"/>
              <a:gd name="connsiteY0" fmla="*/ 0 h 6858001"/>
              <a:gd name="connsiteX1" fmla="*/ 10985500 w 10985500"/>
              <a:gd name="connsiteY1" fmla="*/ 0 h 6858001"/>
              <a:gd name="connsiteX2" fmla="*/ 10591800 w 10985500"/>
              <a:gd name="connsiteY2" fmla="*/ 3467101 h 6858001"/>
              <a:gd name="connsiteX3" fmla="*/ 10985500 w 10985500"/>
              <a:gd name="connsiteY3" fmla="*/ 6858001 h 6858001"/>
              <a:gd name="connsiteX4" fmla="*/ 0 w 10985500"/>
              <a:gd name="connsiteY4" fmla="*/ 6858001 h 6858001"/>
              <a:gd name="connsiteX5" fmla="*/ 0 w 10985500"/>
              <a:gd name="connsiteY5" fmla="*/ 0 h 6858001"/>
              <a:gd name="connsiteX0" fmla="*/ 0 w 10985500"/>
              <a:gd name="connsiteY0" fmla="*/ 0 h 6858001"/>
              <a:gd name="connsiteX1" fmla="*/ 10985500 w 10985500"/>
              <a:gd name="connsiteY1" fmla="*/ 0 h 6858001"/>
              <a:gd name="connsiteX2" fmla="*/ 10591800 w 10985500"/>
              <a:gd name="connsiteY2" fmla="*/ 3467101 h 6858001"/>
              <a:gd name="connsiteX3" fmla="*/ 10985500 w 10985500"/>
              <a:gd name="connsiteY3" fmla="*/ 6858001 h 6858001"/>
              <a:gd name="connsiteX4" fmla="*/ 0 w 10985500"/>
              <a:gd name="connsiteY4" fmla="*/ 6858001 h 6858001"/>
              <a:gd name="connsiteX5" fmla="*/ 0 w 10985500"/>
              <a:gd name="connsiteY5" fmla="*/ 0 h 6858001"/>
              <a:gd name="connsiteX0" fmla="*/ 0 w 10985500"/>
              <a:gd name="connsiteY0" fmla="*/ 0 h 6858001"/>
              <a:gd name="connsiteX1" fmla="*/ 10985500 w 10985500"/>
              <a:gd name="connsiteY1" fmla="*/ 0 h 6858001"/>
              <a:gd name="connsiteX2" fmla="*/ 10591800 w 10985500"/>
              <a:gd name="connsiteY2" fmla="*/ 3467101 h 6858001"/>
              <a:gd name="connsiteX3" fmla="*/ 10985500 w 10985500"/>
              <a:gd name="connsiteY3" fmla="*/ 6858001 h 6858001"/>
              <a:gd name="connsiteX4" fmla="*/ 0 w 10985500"/>
              <a:gd name="connsiteY4" fmla="*/ 6858001 h 6858001"/>
              <a:gd name="connsiteX5" fmla="*/ 0 w 10985500"/>
              <a:gd name="connsiteY5" fmla="*/ 0 h 6858001"/>
              <a:gd name="connsiteX0" fmla="*/ 0 w 10998200"/>
              <a:gd name="connsiteY0" fmla="*/ 0 h 6858001"/>
              <a:gd name="connsiteX1" fmla="*/ 10985500 w 10998200"/>
              <a:gd name="connsiteY1" fmla="*/ 0 h 6858001"/>
              <a:gd name="connsiteX2" fmla="*/ 10998200 w 10998200"/>
              <a:gd name="connsiteY2" fmla="*/ 3467101 h 6858001"/>
              <a:gd name="connsiteX3" fmla="*/ 10985500 w 10998200"/>
              <a:gd name="connsiteY3" fmla="*/ 6858001 h 6858001"/>
              <a:gd name="connsiteX4" fmla="*/ 0 w 10998200"/>
              <a:gd name="connsiteY4" fmla="*/ 6858001 h 6858001"/>
              <a:gd name="connsiteX5" fmla="*/ 0 w 10998200"/>
              <a:gd name="connsiteY5" fmla="*/ 0 h 6858001"/>
              <a:gd name="connsiteX0" fmla="*/ 0 w 10998200"/>
              <a:gd name="connsiteY0" fmla="*/ 0 h 6858001"/>
              <a:gd name="connsiteX1" fmla="*/ 9702800 w 10998200"/>
              <a:gd name="connsiteY1" fmla="*/ 25400 h 6858001"/>
              <a:gd name="connsiteX2" fmla="*/ 10998200 w 10998200"/>
              <a:gd name="connsiteY2" fmla="*/ 3467101 h 6858001"/>
              <a:gd name="connsiteX3" fmla="*/ 10985500 w 10998200"/>
              <a:gd name="connsiteY3" fmla="*/ 6858001 h 6858001"/>
              <a:gd name="connsiteX4" fmla="*/ 0 w 10998200"/>
              <a:gd name="connsiteY4" fmla="*/ 6858001 h 6858001"/>
              <a:gd name="connsiteX5" fmla="*/ 0 w 10998200"/>
              <a:gd name="connsiteY5" fmla="*/ 0 h 6858001"/>
              <a:gd name="connsiteX0" fmla="*/ 0 w 10998200"/>
              <a:gd name="connsiteY0" fmla="*/ 0 h 6858001"/>
              <a:gd name="connsiteX1" fmla="*/ 9702800 w 10998200"/>
              <a:gd name="connsiteY1" fmla="*/ 25400 h 6858001"/>
              <a:gd name="connsiteX2" fmla="*/ 10998200 w 10998200"/>
              <a:gd name="connsiteY2" fmla="*/ 3467101 h 6858001"/>
              <a:gd name="connsiteX3" fmla="*/ 10985500 w 10998200"/>
              <a:gd name="connsiteY3" fmla="*/ 6858001 h 6858001"/>
              <a:gd name="connsiteX4" fmla="*/ 0 w 10998200"/>
              <a:gd name="connsiteY4" fmla="*/ 6858001 h 6858001"/>
              <a:gd name="connsiteX5" fmla="*/ 0 w 10998200"/>
              <a:gd name="connsiteY5" fmla="*/ 0 h 6858001"/>
              <a:gd name="connsiteX0" fmla="*/ 0 w 10998200"/>
              <a:gd name="connsiteY0" fmla="*/ 0 h 6858001"/>
              <a:gd name="connsiteX1" fmla="*/ 8902700 w 10998200"/>
              <a:gd name="connsiteY1" fmla="*/ 63500 h 6858001"/>
              <a:gd name="connsiteX2" fmla="*/ 10998200 w 10998200"/>
              <a:gd name="connsiteY2" fmla="*/ 3467101 h 6858001"/>
              <a:gd name="connsiteX3" fmla="*/ 10985500 w 10998200"/>
              <a:gd name="connsiteY3" fmla="*/ 6858001 h 6858001"/>
              <a:gd name="connsiteX4" fmla="*/ 0 w 10998200"/>
              <a:gd name="connsiteY4" fmla="*/ 6858001 h 6858001"/>
              <a:gd name="connsiteX5" fmla="*/ 0 w 10998200"/>
              <a:gd name="connsiteY5" fmla="*/ 0 h 6858001"/>
              <a:gd name="connsiteX0" fmla="*/ 0 w 10998200"/>
              <a:gd name="connsiteY0" fmla="*/ 12700 h 6870701"/>
              <a:gd name="connsiteX1" fmla="*/ 8572500 w 10998200"/>
              <a:gd name="connsiteY1" fmla="*/ 0 h 6870701"/>
              <a:gd name="connsiteX2" fmla="*/ 10998200 w 10998200"/>
              <a:gd name="connsiteY2" fmla="*/ 3479801 h 6870701"/>
              <a:gd name="connsiteX3" fmla="*/ 10985500 w 10998200"/>
              <a:gd name="connsiteY3" fmla="*/ 6870701 h 6870701"/>
              <a:gd name="connsiteX4" fmla="*/ 0 w 10998200"/>
              <a:gd name="connsiteY4" fmla="*/ 6870701 h 6870701"/>
              <a:gd name="connsiteX5" fmla="*/ 0 w 10998200"/>
              <a:gd name="connsiteY5" fmla="*/ 12700 h 6870701"/>
              <a:gd name="connsiteX0" fmla="*/ 0 w 10998200"/>
              <a:gd name="connsiteY0" fmla="*/ 12700 h 6870701"/>
              <a:gd name="connsiteX1" fmla="*/ 8610600 w 10998200"/>
              <a:gd name="connsiteY1" fmla="*/ 0 h 6870701"/>
              <a:gd name="connsiteX2" fmla="*/ 10998200 w 10998200"/>
              <a:gd name="connsiteY2" fmla="*/ 3479801 h 6870701"/>
              <a:gd name="connsiteX3" fmla="*/ 10985500 w 10998200"/>
              <a:gd name="connsiteY3" fmla="*/ 6870701 h 6870701"/>
              <a:gd name="connsiteX4" fmla="*/ 0 w 10998200"/>
              <a:gd name="connsiteY4" fmla="*/ 6870701 h 6870701"/>
              <a:gd name="connsiteX5" fmla="*/ 0 w 10998200"/>
              <a:gd name="connsiteY5" fmla="*/ 12700 h 6870701"/>
              <a:gd name="connsiteX0" fmla="*/ 0 w 10998200"/>
              <a:gd name="connsiteY0" fmla="*/ 12700 h 6870701"/>
              <a:gd name="connsiteX1" fmla="*/ 8610600 w 10998200"/>
              <a:gd name="connsiteY1" fmla="*/ 0 h 6870701"/>
              <a:gd name="connsiteX2" fmla="*/ 10998200 w 10998200"/>
              <a:gd name="connsiteY2" fmla="*/ 3479801 h 6870701"/>
              <a:gd name="connsiteX3" fmla="*/ 10985500 w 10998200"/>
              <a:gd name="connsiteY3" fmla="*/ 6870701 h 6870701"/>
              <a:gd name="connsiteX4" fmla="*/ 0 w 10998200"/>
              <a:gd name="connsiteY4" fmla="*/ 6870701 h 6870701"/>
              <a:gd name="connsiteX5" fmla="*/ 0 w 10998200"/>
              <a:gd name="connsiteY5" fmla="*/ 12700 h 6870701"/>
              <a:gd name="connsiteX0" fmla="*/ 0 w 10998200"/>
              <a:gd name="connsiteY0" fmla="*/ 12700 h 6870701"/>
              <a:gd name="connsiteX1" fmla="*/ 8610600 w 10998200"/>
              <a:gd name="connsiteY1" fmla="*/ 0 h 6870701"/>
              <a:gd name="connsiteX2" fmla="*/ 10998200 w 10998200"/>
              <a:gd name="connsiteY2" fmla="*/ 3479801 h 6870701"/>
              <a:gd name="connsiteX3" fmla="*/ 10236200 w 10998200"/>
              <a:gd name="connsiteY3" fmla="*/ 6845301 h 6870701"/>
              <a:gd name="connsiteX4" fmla="*/ 0 w 10998200"/>
              <a:gd name="connsiteY4" fmla="*/ 6870701 h 6870701"/>
              <a:gd name="connsiteX5" fmla="*/ 0 w 10998200"/>
              <a:gd name="connsiteY5" fmla="*/ 12700 h 6870701"/>
              <a:gd name="connsiteX0" fmla="*/ 0 w 10998200"/>
              <a:gd name="connsiteY0" fmla="*/ 12700 h 6896101"/>
              <a:gd name="connsiteX1" fmla="*/ 8610600 w 10998200"/>
              <a:gd name="connsiteY1" fmla="*/ 0 h 6896101"/>
              <a:gd name="connsiteX2" fmla="*/ 10998200 w 10998200"/>
              <a:gd name="connsiteY2" fmla="*/ 3479801 h 6896101"/>
              <a:gd name="connsiteX3" fmla="*/ 8382000 w 10998200"/>
              <a:gd name="connsiteY3" fmla="*/ 6896101 h 6896101"/>
              <a:gd name="connsiteX4" fmla="*/ 0 w 10998200"/>
              <a:gd name="connsiteY4" fmla="*/ 6870701 h 6896101"/>
              <a:gd name="connsiteX5" fmla="*/ 0 w 10998200"/>
              <a:gd name="connsiteY5" fmla="*/ 12700 h 6896101"/>
              <a:gd name="connsiteX0" fmla="*/ 0 w 10998200"/>
              <a:gd name="connsiteY0" fmla="*/ 12700 h 6883401"/>
              <a:gd name="connsiteX1" fmla="*/ 8610600 w 10998200"/>
              <a:gd name="connsiteY1" fmla="*/ 0 h 6883401"/>
              <a:gd name="connsiteX2" fmla="*/ 10998200 w 10998200"/>
              <a:gd name="connsiteY2" fmla="*/ 3479801 h 6883401"/>
              <a:gd name="connsiteX3" fmla="*/ 8597900 w 10998200"/>
              <a:gd name="connsiteY3" fmla="*/ 6883401 h 6883401"/>
              <a:gd name="connsiteX4" fmla="*/ 0 w 10998200"/>
              <a:gd name="connsiteY4" fmla="*/ 6870701 h 6883401"/>
              <a:gd name="connsiteX5" fmla="*/ 0 w 10998200"/>
              <a:gd name="connsiteY5" fmla="*/ 12700 h 6883401"/>
              <a:gd name="connsiteX0" fmla="*/ 0 w 10655300"/>
              <a:gd name="connsiteY0" fmla="*/ 12700 h 6883401"/>
              <a:gd name="connsiteX1" fmla="*/ 8610600 w 10655300"/>
              <a:gd name="connsiteY1" fmla="*/ 0 h 6883401"/>
              <a:gd name="connsiteX2" fmla="*/ 10655300 w 10655300"/>
              <a:gd name="connsiteY2" fmla="*/ 3495041 h 6883401"/>
              <a:gd name="connsiteX3" fmla="*/ 8597900 w 10655300"/>
              <a:gd name="connsiteY3" fmla="*/ 6883401 h 6883401"/>
              <a:gd name="connsiteX4" fmla="*/ 0 w 10655300"/>
              <a:gd name="connsiteY4" fmla="*/ 6870701 h 6883401"/>
              <a:gd name="connsiteX5" fmla="*/ 0 w 10655300"/>
              <a:gd name="connsiteY5" fmla="*/ 12700 h 6883401"/>
              <a:gd name="connsiteX0" fmla="*/ 0 w 11013440"/>
              <a:gd name="connsiteY0" fmla="*/ 12700 h 6883401"/>
              <a:gd name="connsiteX1" fmla="*/ 8610600 w 11013440"/>
              <a:gd name="connsiteY1" fmla="*/ 0 h 6883401"/>
              <a:gd name="connsiteX2" fmla="*/ 11013440 w 11013440"/>
              <a:gd name="connsiteY2" fmla="*/ 3456941 h 6883401"/>
              <a:gd name="connsiteX3" fmla="*/ 8597900 w 11013440"/>
              <a:gd name="connsiteY3" fmla="*/ 6883401 h 6883401"/>
              <a:gd name="connsiteX4" fmla="*/ 0 w 11013440"/>
              <a:gd name="connsiteY4" fmla="*/ 6870701 h 6883401"/>
              <a:gd name="connsiteX5" fmla="*/ 0 w 11013440"/>
              <a:gd name="connsiteY5" fmla="*/ 12700 h 6883401"/>
              <a:gd name="connsiteX0" fmla="*/ 0 w 11013440"/>
              <a:gd name="connsiteY0" fmla="*/ 12700 h 6870701"/>
              <a:gd name="connsiteX1" fmla="*/ 8610600 w 11013440"/>
              <a:gd name="connsiteY1" fmla="*/ 0 h 6870701"/>
              <a:gd name="connsiteX2" fmla="*/ 11013440 w 11013440"/>
              <a:gd name="connsiteY2" fmla="*/ 3456941 h 6870701"/>
              <a:gd name="connsiteX3" fmla="*/ 8361680 w 11013440"/>
              <a:gd name="connsiteY3" fmla="*/ 6852921 h 6870701"/>
              <a:gd name="connsiteX4" fmla="*/ 0 w 11013440"/>
              <a:gd name="connsiteY4" fmla="*/ 6870701 h 6870701"/>
              <a:gd name="connsiteX5" fmla="*/ 0 w 11013440"/>
              <a:gd name="connsiteY5" fmla="*/ 12700 h 6870701"/>
              <a:gd name="connsiteX0" fmla="*/ 0 w 11013440"/>
              <a:gd name="connsiteY0" fmla="*/ 12700 h 6870701"/>
              <a:gd name="connsiteX1" fmla="*/ 8610600 w 11013440"/>
              <a:gd name="connsiteY1" fmla="*/ 0 h 6870701"/>
              <a:gd name="connsiteX2" fmla="*/ 11013440 w 11013440"/>
              <a:gd name="connsiteY2" fmla="*/ 3456941 h 6870701"/>
              <a:gd name="connsiteX3" fmla="*/ 8620760 w 11013440"/>
              <a:gd name="connsiteY3" fmla="*/ 6868161 h 6870701"/>
              <a:gd name="connsiteX4" fmla="*/ 0 w 11013440"/>
              <a:gd name="connsiteY4" fmla="*/ 6870701 h 6870701"/>
              <a:gd name="connsiteX5" fmla="*/ 0 w 11013440"/>
              <a:gd name="connsiteY5" fmla="*/ 12700 h 687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3440" h="6870701">
                <a:moveTo>
                  <a:pt x="0" y="12700"/>
                </a:moveTo>
                <a:lnTo>
                  <a:pt x="8610600" y="0"/>
                </a:lnTo>
                <a:cubicBezTo>
                  <a:pt x="8619067" y="33867"/>
                  <a:pt x="10992273" y="3473874"/>
                  <a:pt x="11013440" y="3456941"/>
                </a:cubicBezTo>
                <a:cubicBezTo>
                  <a:pt x="11004973" y="3456941"/>
                  <a:pt x="8629227" y="6855461"/>
                  <a:pt x="8620760" y="6868161"/>
                </a:cubicBezTo>
                <a:lnTo>
                  <a:pt x="0" y="6870701"/>
                </a:lnTo>
                <a:lnTo>
                  <a:pt x="0" y="127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094D1A9-CDFC-436C-8F0E-C8961DF504E4}"/>
              </a:ext>
            </a:extLst>
          </p:cNvPr>
          <p:cNvPicPr>
            <a:picLocks noChangeAspect="1"/>
          </p:cNvPicPr>
          <p:nvPr/>
        </p:nvPicPr>
        <p:blipFill rotWithShape="1">
          <a:blip r:embed="rId2"/>
          <a:srcRect b="1869"/>
          <a:stretch/>
        </p:blipFill>
        <p:spPr>
          <a:xfrm>
            <a:off x="8584601" y="-1"/>
            <a:ext cx="3607399" cy="6858001"/>
          </a:xfrm>
          <a:prstGeom prst="rect">
            <a:avLst/>
          </a:prstGeom>
        </p:spPr>
      </p:pic>
      <p:sp>
        <p:nvSpPr>
          <p:cNvPr id="19" name="Title 1">
            <a:extLst>
              <a:ext uri="{FF2B5EF4-FFF2-40B4-BE49-F238E27FC236}">
                <a16:creationId xmlns:a16="http://schemas.microsoft.com/office/drawing/2014/main" id="{A78F6D69-2BFE-4523-B93E-C21E18E62096}"/>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latin typeface="Avenir Book" charset="0"/>
                <a:ea typeface="Avenir Book" charset="0"/>
                <a:cs typeface="Avenir Book" charset="0"/>
              </a:defRPr>
            </a:lvl1pPr>
          </a:lstStyle>
          <a:p>
            <a:r>
              <a:rPr lang="en-US"/>
              <a:t>Click to edit Master title style</a:t>
            </a:r>
            <a:endParaRPr lang="en-GB"/>
          </a:p>
        </p:txBody>
      </p:sp>
      <p:sp>
        <p:nvSpPr>
          <p:cNvPr id="21" name="Date Placeholder 3">
            <a:extLst>
              <a:ext uri="{FF2B5EF4-FFF2-40B4-BE49-F238E27FC236}">
                <a16:creationId xmlns:a16="http://schemas.microsoft.com/office/drawing/2014/main" id="{6B8AABE0-6CA8-4D67-BFC2-A6166182B285}"/>
              </a:ext>
            </a:extLst>
          </p:cNvPr>
          <p:cNvSpPr>
            <a:spLocks noGrp="1"/>
          </p:cNvSpPr>
          <p:nvPr>
            <p:ph type="dt" sz="half" idx="2"/>
          </p:nvPr>
        </p:nvSpPr>
        <p:spPr>
          <a:xfrm>
            <a:off x="576262" y="6626072"/>
            <a:ext cx="982800" cy="144000"/>
          </a:xfrm>
          <a:prstGeom prst="rect">
            <a:avLst/>
          </a:prstGeom>
        </p:spPr>
        <p:txBody>
          <a:bodyPr anchor="ctr"/>
          <a:lstStyle>
            <a:lvl1pPr>
              <a:defRPr sz="700">
                <a:solidFill>
                  <a:schemeClr val="bg2"/>
                </a:solidFill>
              </a:defRPr>
            </a:lvl1pPr>
          </a:lstStyle>
          <a:p>
            <a:fld id="{50AED87B-E523-4DCA-BA8C-5C462889ED02}" type="datetime4">
              <a:rPr lang="en-US" smtClean="0"/>
              <a:pPr/>
              <a:t>December 5, 2019</a:t>
            </a:fld>
            <a:endParaRPr lang="en-GB"/>
          </a:p>
        </p:txBody>
      </p:sp>
      <p:sp>
        <p:nvSpPr>
          <p:cNvPr id="22" name="Footer Placeholder 4">
            <a:extLst>
              <a:ext uri="{FF2B5EF4-FFF2-40B4-BE49-F238E27FC236}">
                <a16:creationId xmlns:a16="http://schemas.microsoft.com/office/drawing/2014/main" id="{52997F71-98E2-4E46-9763-474462642881}"/>
              </a:ext>
            </a:extLst>
          </p:cNvPr>
          <p:cNvSpPr>
            <a:spLocks noGrp="1"/>
          </p:cNvSpPr>
          <p:nvPr>
            <p:ph type="ftr" sz="quarter" idx="3"/>
          </p:nvPr>
        </p:nvSpPr>
        <p:spPr>
          <a:xfrm>
            <a:off x="1559062" y="6626072"/>
            <a:ext cx="4125600" cy="144000"/>
          </a:xfrm>
          <a:prstGeom prst="rect">
            <a:avLst/>
          </a:prstGeom>
        </p:spPr>
        <p:txBody>
          <a:bodyPr anchor="ctr"/>
          <a:lstStyle>
            <a:lvl1pPr algn="l">
              <a:defRPr sz="700">
                <a:solidFill>
                  <a:schemeClr val="bg2"/>
                </a:solidFill>
              </a:defRPr>
            </a:lvl1pPr>
          </a:lstStyle>
          <a:p>
            <a:r>
              <a:rPr lang="en-GB"/>
              <a:t>© Kony DBX, Company confidential</a:t>
            </a:r>
          </a:p>
        </p:txBody>
      </p:sp>
    </p:spTree>
    <p:extLst>
      <p:ext uri="{BB962C8B-B14F-4D97-AF65-F5344CB8AC3E}">
        <p14:creationId xmlns:p14="http://schemas.microsoft.com/office/powerpoint/2010/main" val="303473709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FA9AC-BEFE-4391-860B-2A5471717429}"/>
              </a:ext>
            </a:extLst>
          </p:cNvPr>
          <p:cNvPicPr>
            <a:picLocks noChangeAspect="1"/>
          </p:cNvPicPr>
          <p:nvPr/>
        </p:nvPicPr>
        <p:blipFill rotWithShape="1">
          <a:blip r:embed="rId2"/>
          <a:srcRect l="-20429" t="6372" r="45394" b="27984"/>
          <a:stretch/>
        </p:blipFill>
        <p:spPr>
          <a:xfrm>
            <a:off x="2977604" y="0"/>
            <a:ext cx="9214396" cy="6858000"/>
          </a:xfrm>
          <a:prstGeom prst="rect">
            <a:avLst/>
          </a:prstGeom>
        </p:spPr>
      </p:pic>
      <p:sp>
        <p:nvSpPr>
          <p:cNvPr id="6" name="Title 1">
            <a:extLst>
              <a:ext uri="{FF2B5EF4-FFF2-40B4-BE49-F238E27FC236}">
                <a16:creationId xmlns:a16="http://schemas.microsoft.com/office/drawing/2014/main" id="{03FF5F27-5AA7-4A1D-BF9C-17A07A18B07D}"/>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latin typeface="Avenir Book" charset="0"/>
                <a:ea typeface="Avenir Book" charset="0"/>
                <a:cs typeface="Avenir Book" charset="0"/>
              </a:defRPr>
            </a:lvl1pPr>
          </a:lstStyle>
          <a:p>
            <a:r>
              <a:rPr lang="en-US"/>
              <a:t>Click to edit Master title style</a:t>
            </a:r>
            <a:endParaRPr lang="en-GB"/>
          </a:p>
        </p:txBody>
      </p:sp>
      <p:sp>
        <p:nvSpPr>
          <p:cNvPr id="7" name="Date Placeholder 3">
            <a:extLst>
              <a:ext uri="{FF2B5EF4-FFF2-40B4-BE49-F238E27FC236}">
                <a16:creationId xmlns:a16="http://schemas.microsoft.com/office/drawing/2014/main" id="{55B2847F-72DB-4B8E-A050-776B669E090A}"/>
              </a:ext>
            </a:extLst>
          </p:cNvPr>
          <p:cNvSpPr>
            <a:spLocks noGrp="1"/>
          </p:cNvSpPr>
          <p:nvPr>
            <p:ph type="dt" sz="half" idx="2"/>
          </p:nvPr>
        </p:nvSpPr>
        <p:spPr>
          <a:xfrm>
            <a:off x="576262" y="6626072"/>
            <a:ext cx="982800" cy="144000"/>
          </a:xfrm>
          <a:prstGeom prst="rect">
            <a:avLst/>
          </a:prstGeom>
        </p:spPr>
        <p:txBody>
          <a:bodyPr anchor="ctr"/>
          <a:lstStyle>
            <a:lvl1pPr>
              <a:defRPr sz="700">
                <a:solidFill>
                  <a:schemeClr val="bg2"/>
                </a:solidFill>
              </a:defRPr>
            </a:lvl1pPr>
          </a:lstStyle>
          <a:p>
            <a:fld id="{50AED87B-E523-4DCA-BA8C-5C462889ED02}" type="datetime4">
              <a:rPr lang="en-US" smtClean="0"/>
              <a:pPr/>
              <a:t>December 5, 2019</a:t>
            </a:fld>
            <a:endParaRPr lang="en-GB"/>
          </a:p>
        </p:txBody>
      </p:sp>
      <p:sp>
        <p:nvSpPr>
          <p:cNvPr id="8" name="Footer Placeholder 4">
            <a:extLst>
              <a:ext uri="{FF2B5EF4-FFF2-40B4-BE49-F238E27FC236}">
                <a16:creationId xmlns:a16="http://schemas.microsoft.com/office/drawing/2014/main" id="{2BE2F841-823E-4817-A760-AE2833595DCB}"/>
              </a:ext>
            </a:extLst>
          </p:cNvPr>
          <p:cNvSpPr>
            <a:spLocks noGrp="1"/>
          </p:cNvSpPr>
          <p:nvPr>
            <p:ph type="ftr" sz="quarter" idx="3"/>
          </p:nvPr>
        </p:nvSpPr>
        <p:spPr>
          <a:xfrm>
            <a:off x="1559062" y="6626072"/>
            <a:ext cx="4125600" cy="144000"/>
          </a:xfrm>
          <a:prstGeom prst="rect">
            <a:avLst/>
          </a:prstGeom>
        </p:spPr>
        <p:txBody>
          <a:bodyPr anchor="ctr"/>
          <a:lstStyle>
            <a:lvl1pPr algn="l">
              <a:defRPr sz="700">
                <a:solidFill>
                  <a:schemeClr val="bg2"/>
                </a:solidFill>
              </a:defRPr>
            </a:lvl1pPr>
          </a:lstStyle>
          <a:p>
            <a:r>
              <a:rPr lang="en-GB"/>
              <a:t>© Kony DBX, Company confidential</a:t>
            </a:r>
          </a:p>
        </p:txBody>
      </p:sp>
    </p:spTree>
    <p:extLst>
      <p:ext uri="{BB962C8B-B14F-4D97-AF65-F5344CB8AC3E}">
        <p14:creationId xmlns:p14="http://schemas.microsoft.com/office/powerpoint/2010/main" val="31796863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50B8D1-3077-4307-AC9C-093A0312D536}"/>
              </a:ext>
            </a:extLst>
          </p:cNvPr>
          <p:cNvSpPr>
            <a:spLocks noGrp="1"/>
          </p:cNvSpPr>
          <p:nvPr>
            <p:ph type="dt" sz="half" idx="10"/>
          </p:nvPr>
        </p:nvSpPr>
        <p:spPr>
          <a:xfrm>
            <a:off x="576262" y="6626072"/>
            <a:ext cx="982800" cy="144000"/>
          </a:xfrm>
          <a:prstGeom prst="rect">
            <a:avLst/>
          </a:prstGeom>
        </p:spPr>
        <p:txBody>
          <a:bodyPr/>
          <a:lstStyle/>
          <a:p>
            <a:fld id="{5C356DE9-677C-4586-8022-E018CA470953}" type="datetimeFigureOut">
              <a:rPr lang="en-US" smtClean="0"/>
              <a:t>12/5/2019</a:t>
            </a:fld>
            <a:endParaRPr lang="en-US"/>
          </a:p>
        </p:txBody>
      </p:sp>
      <p:sp>
        <p:nvSpPr>
          <p:cNvPr id="6" name="Footer Placeholder 5">
            <a:extLst>
              <a:ext uri="{FF2B5EF4-FFF2-40B4-BE49-F238E27FC236}">
                <a16:creationId xmlns:a16="http://schemas.microsoft.com/office/drawing/2014/main" id="{FF51D46C-64D2-44B1-92C2-2B9512D17398}"/>
              </a:ext>
            </a:extLst>
          </p:cNvPr>
          <p:cNvSpPr>
            <a:spLocks noGrp="1"/>
          </p:cNvSpPr>
          <p:nvPr>
            <p:ph type="ftr" sz="quarter" idx="11"/>
          </p:nvPr>
        </p:nvSpPr>
        <p:spPr>
          <a:xfrm>
            <a:off x="1559062" y="6626072"/>
            <a:ext cx="4125600" cy="144000"/>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86EA216-6859-457E-8B06-F3CCE30477EA}"/>
              </a:ext>
            </a:extLst>
          </p:cNvPr>
          <p:cNvSpPr>
            <a:spLocks noGrp="1"/>
          </p:cNvSpPr>
          <p:nvPr>
            <p:ph type="sldNum" sz="quarter" idx="12"/>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249756706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Divider-Slide_Image&amp;Overlay">
    <p:bg>
      <p:bgPr>
        <a:solidFill>
          <a:schemeClr val="bg1"/>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BE13745F-E117-43C1-925D-36A40586683F}"/>
              </a:ext>
            </a:extLst>
          </p:cNvPr>
          <p:cNvSpPr>
            <a:spLocks noGrp="1"/>
          </p:cNvSpPr>
          <p:nvPr>
            <p:ph type="pic" sz="quarter" idx="12"/>
          </p:nvPr>
        </p:nvSpPr>
        <p:spPr>
          <a:xfrm>
            <a:off x="0" y="175033"/>
            <a:ext cx="12201525" cy="6867525"/>
          </a:xfrm>
          <a:prstGeom prst="rect">
            <a:avLst/>
          </a:prstGeom>
          <a:noFill/>
        </p:spPr>
        <p:txBody>
          <a:bodyPr/>
          <a:lstStyle/>
          <a:p>
            <a:r>
              <a:rPr lang="en-US"/>
              <a:t>Click icon to add picture</a:t>
            </a:r>
          </a:p>
        </p:txBody>
      </p:sp>
      <p:sp>
        <p:nvSpPr>
          <p:cNvPr id="2" name="Title 1">
            <a:extLst>
              <a:ext uri="{FF2B5EF4-FFF2-40B4-BE49-F238E27FC236}">
                <a16:creationId xmlns:a16="http://schemas.microsoft.com/office/drawing/2014/main" id="{647C4333-4074-4286-AA89-0E52299B5A9F}"/>
              </a:ext>
            </a:extLst>
          </p:cNvPr>
          <p:cNvSpPr>
            <a:spLocks noGrp="1"/>
          </p:cNvSpPr>
          <p:nvPr>
            <p:ph type="title"/>
          </p:nvPr>
        </p:nvSpPr>
        <p:spPr>
          <a:xfrm>
            <a:off x="576262" y="2108199"/>
            <a:ext cx="4732338" cy="1828801"/>
          </a:xfrm>
          <a:prstGeom prst="rect">
            <a:avLst/>
          </a:prstGeom>
        </p:spPr>
        <p:txBody>
          <a:bodyPr/>
          <a:lstStyle>
            <a:lvl1pPr>
              <a:defRPr>
                <a:solidFill>
                  <a:schemeClr val="bg1"/>
                </a:solidFill>
                <a:latin typeface="Avenir Book" charset="0"/>
                <a:ea typeface="Avenir Book" charset="0"/>
                <a:cs typeface="Avenir Book" charset="0"/>
              </a:defRPr>
            </a:lvl1pPr>
          </a:lstStyle>
          <a:p>
            <a:r>
              <a:rPr lang="en-US"/>
              <a:t>Click to edit Master title style</a:t>
            </a:r>
          </a:p>
        </p:txBody>
      </p:sp>
      <p:sp>
        <p:nvSpPr>
          <p:cNvPr id="3" name="Date Placeholder 2">
            <a:extLst>
              <a:ext uri="{FF2B5EF4-FFF2-40B4-BE49-F238E27FC236}">
                <a16:creationId xmlns:a16="http://schemas.microsoft.com/office/drawing/2014/main" id="{67C42172-9CA0-4907-BB43-4F6A2521631F}"/>
              </a:ext>
            </a:extLst>
          </p:cNvPr>
          <p:cNvSpPr>
            <a:spLocks noGrp="1"/>
          </p:cNvSpPr>
          <p:nvPr>
            <p:ph type="dt" sz="half" idx="10"/>
          </p:nvPr>
        </p:nvSpPr>
        <p:spPr/>
        <p:txBody>
          <a:bodyPr/>
          <a:lstStyle/>
          <a:p>
            <a:fld id="{1A26EA2A-AD95-409B-901F-9E49B4C73FCB}" type="datetime4">
              <a:rPr lang="en-US" smtClean="0"/>
              <a:t>December 5, 2019</a:t>
            </a:fld>
            <a:endParaRPr lang="en-GB"/>
          </a:p>
        </p:txBody>
      </p:sp>
      <p:sp>
        <p:nvSpPr>
          <p:cNvPr id="4" name="Footer Placeholder 3">
            <a:extLst>
              <a:ext uri="{FF2B5EF4-FFF2-40B4-BE49-F238E27FC236}">
                <a16:creationId xmlns:a16="http://schemas.microsoft.com/office/drawing/2014/main" id="{B5745FD9-EC79-4BE5-896E-6609D79BFEBD}"/>
              </a:ext>
            </a:extLst>
          </p:cNvPr>
          <p:cNvSpPr>
            <a:spLocks noGrp="1"/>
          </p:cNvSpPr>
          <p:nvPr>
            <p:ph type="ftr" sz="quarter" idx="11"/>
          </p:nvPr>
        </p:nvSpPr>
        <p:spPr/>
        <p:txBody>
          <a:bodyPr/>
          <a:lstStyle/>
          <a:p>
            <a:r>
              <a:rPr lang="en-GB"/>
              <a:t>© Kony DBX</a:t>
            </a:r>
            <a:r>
              <a:rPr lang="en-GB" kern="0"/>
              <a:t>, Company confidential</a:t>
            </a:r>
            <a:endParaRPr lang="en-GB"/>
          </a:p>
        </p:txBody>
      </p:sp>
    </p:spTree>
    <p:extLst>
      <p:ext uri="{BB962C8B-B14F-4D97-AF65-F5344CB8AC3E}">
        <p14:creationId xmlns:p14="http://schemas.microsoft.com/office/powerpoint/2010/main" val="305062012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FA9AC-BEFE-4391-860B-2A54717174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30843" y="0"/>
            <a:ext cx="8061158" cy="6858000"/>
          </a:xfrm>
          <a:prstGeom prst="rect">
            <a:avLst/>
          </a:prstGeom>
        </p:spPr>
      </p:pic>
      <p:sp>
        <p:nvSpPr>
          <p:cNvPr id="27" name="Date Placeholder 3">
            <a:extLst>
              <a:ext uri="{FF2B5EF4-FFF2-40B4-BE49-F238E27FC236}">
                <a16:creationId xmlns:a16="http://schemas.microsoft.com/office/drawing/2014/main" id="{A11BDFC4-BF7B-41F4-BDD1-4E64C49BB3A9}"/>
              </a:ext>
            </a:extLst>
          </p:cNvPr>
          <p:cNvSpPr>
            <a:spLocks noGrp="1"/>
          </p:cNvSpPr>
          <p:nvPr>
            <p:ph type="dt" sz="half" idx="2"/>
          </p:nvPr>
        </p:nvSpPr>
        <p:spPr>
          <a:xfrm>
            <a:off x="576262" y="6626072"/>
            <a:ext cx="982800" cy="144000"/>
          </a:xfrm>
          <a:prstGeom prst="rect">
            <a:avLst/>
          </a:prstGeom>
        </p:spPr>
        <p:txBody>
          <a:bodyPr anchor="ctr"/>
          <a:lstStyle>
            <a:lvl1pPr>
              <a:defRPr sz="800">
                <a:solidFill>
                  <a:schemeClr val="bg2"/>
                </a:solidFill>
              </a:defRPr>
            </a:lvl1pPr>
          </a:lstStyle>
          <a:p>
            <a:fld id="{890DE780-3FE1-4104-97F8-EF1DE3AD581D}" type="datetime4">
              <a:rPr lang="en-US" smtClean="0"/>
              <a:t>December 5, 2019</a:t>
            </a:fld>
            <a:endParaRPr lang="en-GB"/>
          </a:p>
        </p:txBody>
      </p:sp>
      <p:sp>
        <p:nvSpPr>
          <p:cNvPr id="28" name="Footer Placeholder 4">
            <a:extLst>
              <a:ext uri="{FF2B5EF4-FFF2-40B4-BE49-F238E27FC236}">
                <a16:creationId xmlns:a16="http://schemas.microsoft.com/office/drawing/2014/main" id="{20B51702-1129-4A32-B743-E9380EECAFCC}"/>
              </a:ext>
            </a:extLst>
          </p:cNvPr>
          <p:cNvSpPr>
            <a:spLocks noGrp="1"/>
          </p:cNvSpPr>
          <p:nvPr>
            <p:ph type="ftr" sz="quarter" idx="3"/>
          </p:nvPr>
        </p:nvSpPr>
        <p:spPr>
          <a:xfrm>
            <a:off x="1559062" y="6626072"/>
            <a:ext cx="4125600" cy="144000"/>
          </a:xfrm>
          <a:prstGeom prst="rect">
            <a:avLst/>
          </a:prstGeom>
        </p:spPr>
        <p:txBody>
          <a:bodyPr anchor="ctr"/>
          <a:lstStyle>
            <a:lvl1pPr algn="l">
              <a:defRPr sz="800">
                <a:solidFill>
                  <a:schemeClr val="bg2"/>
                </a:solidFill>
              </a:defRPr>
            </a:lvl1pPr>
          </a:lstStyle>
          <a:p>
            <a:r>
              <a:rPr lang="en-GB"/>
              <a:t>© Kony DBX</a:t>
            </a:r>
            <a:r>
              <a:rPr lang="en-GB" kern="0"/>
              <a:t>, Company confidential</a:t>
            </a:r>
            <a:endParaRPr lang="en-GB"/>
          </a:p>
        </p:txBody>
      </p:sp>
      <p:pic>
        <p:nvPicPr>
          <p:cNvPr id="9" name="Picture 8">
            <a:extLst>
              <a:ext uri="{FF2B5EF4-FFF2-40B4-BE49-F238E27FC236}">
                <a16:creationId xmlns:a16="http://schemas.microsoft.com/office/drawing/2014/main" id="{3C0C95E6-6102-4293-B4BC-42F3CCA01092}"/>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10336226" y="6503291"/>
            <a:ext cx="1289628" cy="281067"/>
          </a:xfrm>
          <a:prstGeom prst="rect">
            <a:avLst/>
          </a:prstGeom>
        </p:spPr>
      </p:pic>
      <p:sp>
        <p:nvSpPr>
          <p:cNvPr id="7" name="Title 1">
            <a:extLst>
              <a:ext uri="{FF2B5EF4-FFF2-40B4-BE49-F238E27FC236}">
                <a16:creationId xmlns:a16="http://schemas.microsoft.com/office/drawing/2014/main" id="{5145EFB5-1A7C-4E63-B05F-F0A2F8D17B76}"/>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defRPr>
            </a:lvl1pPr>
          </a:lstStyle>
          <a:p>
            <a:r>
              <a:rPr lang="en-US"/>
              <a:t>Click to edit Master title style</a:t>
            </a:r>
            <a:endParaRPr lang="en-GB"/>
          </a:p>
        </p:txBody>
      </p:sp>
    </p:spTree>
    <p:extLst>
      <p:ext uri="{BB962C8B-B14F-4D97-AF65-F5344CB8AC3E}">
        <p14:creationId xmlns:p14="http://schemas.microsoft.com/office/powerpoint/2010/main" val="315922912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ub_Title Slide1">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DC86A84-94A9-48A0-BA90-B2B274E75F07}"/>
              </a:ext>
            </a:extLst>
          </p:cNvPr>
          <p:cNvSpPr/>
          <p:nvPr userDrawn="1"/>
        </p:nvSpPr>
        <p:spPr>
          <a:xfrm>
            <a:off x="0" y="-12701"/>
            <a:ext cx="11013440" cy="6870701"/>
          </a:xfrm>
          <a:custGeom>
            <a:avLst/>
            <a:gdLst>
              <a:gd name="connsiteX0" fmla="*/ 0 w 10985500"/>
              <a:gd name="connsiteY0" fmla="*/ 0 h 6858001"/>
              <a:gd name="connsiteX1" fmla="*/ 10985500 w 10985500"/>
              <a:gd name="connsiteY1" fmla="*/ 0 h 6858001"/>
              <a:gd name="connsiteX2" fmla="*/ 10985500 w 10985500"/>
              <a:gd name="connsiteY2" fmla="*/ 6858001 h 6858001"/>
              <a:gd name="connsiteX3" fmla="*/ 0 w 10985500"/>
              <a:gd name="connsiteY3" fmla="*/ 6858001 h 6858001"/>
              <a:gd name="connsiteX4" fmla="*/ 0 w 10985500"/>
              <a:gd name="connsiteY4" fmla="*/ 0 h 6858001"/>
              <a:gd name="connsiteX0" fmla="*/ 0 w 10985500"/>
              <a:gd name="connsiteY0" fmla="*/ 0 h 6858001"/>
              <a:gd name="connsiteX1" fmla="*/ 10985500 w 10985500"/>
              <a:gd name="connsiteY1" fmla="*/ 0 h 6858001"/>
              <a:gd name="connsiteX2" fmla="*/ 10591800 w 10985500"/>
              <a:gd name="connsiteY2" fmla="*/ 3467101 h 6858001"/>
              <a:gd name="connsiteX3" fmla="*/ 10985500 w 10985500"/>
              <a:gd name="connsiteY3" fmla="*/ 6858001 h 6858001"/>
              <a:gd name="connsiteX4" fmla="*/ 0 w 10985500"/>
              <a:gd name="connsiteY4" fmla="*/ 6858001 h 6858001"/>
              <a:gd name="connsiteX5" fmla="*/ 0 w 10985500"/>
              <a:gd name="connsiteY5" fmla="*/ 0 h 6858001"/>
              <a:gd name="connsiteX0" fmla="*/ 0 w 10985500"/>
              <a:gd name="connsiteY0" fmla="*/ 0 h 6858001"/>
              <a:gd name="connsiteX1" fmla="*/ 10985500 w 10985500"/>
              <a:gd name="connsiteY1" fmla="*/ 0 h 6858001"/>
              <a:gd name="connsiteX2" fmla="*/ 10591800 w 10985500"/>
              <a:gd name="connsiteY2" fmla="*/ 3467101 h 6858001"/>
              <a:gd name="connsiteX3" fmla="*/ 10985500 w 10985500"/>
              <a:gd name="connsiteY3" fmla="*/ 6858001 h 6858001"/>
              <a:gd name="connsiteX4" fmla="*/ 0 w 10985500"/>
              <a:gd name="connsiteY4" fmla="*/ 6858001 h 6858001"/>
              <a:gd name="connsiteX5" fmla="*/ 0 w 10985500"/>
              <a:gd name="connsiteY5" fmla="*/ 0 h 6858001"/>
              <a:gd name="connsiteX0" fmla="*/ 0 w 10985500"/>
              <a:gd name="connsiteY0" fmla="*/ 0 h 6858001"/>
              <a:gd name="connsiteX1" fmla="*/ 10985500 w 10985500"/>
              <a:gd name="connsiteY1" fmla="*/ 0 h 6858001"/>
              <a:gd name="connsiteX2" fmla="*/ 10591800 w 10985500"/>
              <a:gd name="connsiteY2" fmla="*/ 3467101 h 6858001"/>
              <a:gd name="connsiteX3" fmla="*/ 10985500 w 10985500"/>
              <a:gd name="connsiteY3" fmla="*/ 6858001 h 6858001"/>
              <a:gd name="connsiteX4" fmla="*/ 0 w 10985500"/>
              <a:gd name="connsiteY4" fmla="*/ 6858001 h 6858001"/>
              <a:gd name="connsiteX5" fmla="*/ 0 w 10985500"/>
              <a:gd name="connsiteY5" fmla="*/ 0 h 6858001"/>
              <a:gd name="connsiteX0" fmla="*/ 0 w 10998200"/>
              <a:gd name="connsiteY0" fmla="*/ 0 h 6858001"/>
              <a:gd name="connsiteX1" fmla="*/ 10985500 w 10998200"/>
              <a:gd name="connsiteY1" fmla="*/ 0 h 6858001"/>
              <a:gd name="connsiteX2" fmla="*/ 10998200 w 10998200"/>
              <a:gd name="connsiteY2" fmla="*/ 3467101 h 6858001"/>
              <a:gd name="connsiteX3" fmla="*/ 10985500 w 10998200"/>
              <a:gd name="connsiteY3" fmla="*/ 6858001 h 6858001"/>
              <a:gd name="connsiteX4" fmla="*/ 0 w 10998200"/>
              <a:gd name="connsiteY4" fmla="*/ 6858001 h 6858001"/>
              <a:gd name="connsiteX5" fmla="*/ 0 w 10998200"/>
              <a:gd name="connsiteY5" fmla="*/ 0 h 6858001"/>
              <a:gd name="connsiteX0" fmla="*/ 0 w 10998200"/>
              <a:gd name="connsiteY0" fmla="*/ 0 h 6858001"/>
              <a:gd name="connsiteX1" fmla="*/ 9702800 w 10998200"/>
              <a:gd name="connsiteY1" fmla="*/ 25400 h 6858001"/>
              <a:gd name="connsiteX2" fmla="*/ 10998200 w 10998200"/>
              <a:gd name="connsiteY2" fmla="*/ 3467101 h 6858001"/>
              <a:gd name="connsiteX3" fmla="*/ 10985500 w 10998200"/>
              <a:gd name="connsiteY3" fmla="*/ 6858001 h 6858001"/>
              <a:gd name="connsiteX4" fmla="*/ 0 w 10998200"/>
              <a:gd name="connsiteY4" fmla="*/ 6858001 h 6858001"/>
              <a:gd name="connsiteX5" fmla="*/ 0 w 10998200"/>
              <a:gd name="connsiteY5" fmla="*/ 0 h 6858001"/>
              <a:gd name="connsiteX0" fmla="*/ 0 w 10998200"/>
              <a:gd name="connsiteY0" fmla="*/ 0 h 6858001"/>
              <a:gd name="connsiteX1" fmla="*/ 9702800 w 10998200"/>
              <a:gd name="connsiteY1" fmla="*/ 25400 h 6858001"/>
              <a:gd name="connsiteX2" fmla="*/ 10998200 w 10998200"/>
              <a:gd name="connsiteY2" fmla="*/ 3467101 h 6858001"/>
              <a:gd name="connsiteX3" fmla="*/ 10985500 w 10998200"/>
              <a:gd name="connsiteY3" fmla="*/ 6858001 h 6858001"/>
              <a:gd name="connsiteX4" fmla="*/ 0 w 10998200"/>
              <a:gd name="connsiteY4" fmla="*/ 6858001 h 6858001"/>
              <a:gd name="connsiteX5" fmla="*/ 0 w 10998200"/>
              <a:gd name="connsiteY5" fmla="*/ 0 h 6858001"/>
              <a:gd name="connsiteX0" fmla="*/ 0 w 10998200"/>
              <a:gd name="connsiteY0" fmla="*/ 0 h 6858001"/>
              <a:gd name="connsiteX1" fmla="*/ 8902700 w 10998200"/>
              <a:gd name="connsiteY1" fmla="*/ 63500 h 6858001"/>
              <a:gd name="connsiteX2" fmla="*/ 10998200 w 10998200"/>
              <a:gd name="connsiteY2" fmla="*/ 3467101 h 6858001"/>
              <a:gd name="connsiteX3" fmla="*/ 10985500 w 10998200"/>
              <a:gd name="connsiteY3" fmla="*/ 6858001 h 6858001"/>
              <a:gd name="connsiteX4" fmla="*/ 0 w 10998200"/>
              <a:gd name="connsiteY4" fmla="*/ 6858001 h 6858001"/>
              <a:gd name="connsiteX5" fmla="*/ 0 w 10998200"/>
              <a:gd name="connsiteY5" fmla="*/ 0 h 6858001"/>
              <a:gd name="connsiteX0" fmla="*/ 0 w 10998200"/>
              <a:gd name="connsiteY0" fmla="*/ 12700 h 6870701"/>
              <a:gd name="connsiteX1" fmla="*/ 8572500 w 10998200"/>
              <a:gd name="connsiteY1" fmla="*/ 0 h 6870701"/>
              <a:gd name="connsiteX2" fmla="*/ 10998200 w 10998200"/>
              <a:gd name="connsiteY2" fmla="*/ 3479801 h 6870701"/>
              <a:gd name="connsiteX3" fmla="*/ 10985500 w 10998200"/>
              <a:gd name="connsiteY3" fmla="*/ 6870701 h 6870701"/>
              <a:gd name="connsiteX4" fmla="*/ 0 w 10998200"/>
              <a:gd name="connsiteY4" fmla="*/ 6870701 h 6870701"/>
              <a:gd name="connsiteX5" fmla="*/ 0 w 10998200"/>
              <a:gd name="connsiteY5" fmla="*/ 12700 h 6870701"/>
              <a:gd name="connsiteX0" fmla="*/ 0 w 10998200"/>
              <a:gd name="connsiteY0" fmla="*/ 12700 h 6870701"/>
              <a:gd name="connsiteX1" fmla="*/ 8610600 w 10998200"/>
              <a:gd name="connsiteY1" fmla="*/ 0 h 6870701"/>
              <a:gd name="connsiteX2" fmla="*/ 10998200 w 10998200"/>
              <a:gd name="connsiteY2" fmla="*/ 3479801 h 6870701"/>
              <a:gd name="connsiteX3" fmla="*/ 10985500 w 10998200"/>
              <a:gd name="connsiteY3" fmla="*/ 6870701 h 6870701"/>
              <a:gd name="connsiteX4" fmla="*/ 0 w 10998200"/>
              <a:gd name="connsiteY4" fmla="*/ 6870701 h 6870701"/>
              <a:gd name="connsiteX5" fmla="*/ 0 w 10998200"/>
              <a:gd name="connsiteY5" fmla="*/ 12700 h 6870701"/>
              <a:gd name="connsiteX0" fmla="*/ 0 w 10998200"/>
              <a:gd name="connsiteY0" fmla="*/ 12700 h 6870701"/>
              <a:gd name="connsiteX1" fmla="*/ 8610600 w 10998200"/>
              <a:gd name="connsiteY1" fmla="*/ 0 h 6870701"/>
              <a:gd name="connsiteX2" fmla="*/ 10998200 w 10998200"/>
              <a:gd name="connsiteY2" fmla="*/ 3479801 h 6870701"/>
              <a:gd name="connsiteX3" fmla="*/ 10985500 w 10998200"/>
              <a:gd name="connsiteY3" fmla="*/ 6870701 h 6870701"/>
              <a:gd name="connsiteX4" fmla="*/ 0 w 10998200"/>
              <a:gd name="connsiteY4" fmla="*/ 6870701 h 6870701"/>
              <a:gd name="connsiteX5" fmla="*/ 0 w 10998200"/>
              <a:gd name="connsiteY5" fmla="*/ 12700 h 6870701"/>
              <a:gd name="connsiteX0" fmla="*/ 0 w 10998200"/>
              <a:gd name="connsiteY0" fmla="*/ 12700 h 6870701"/>
              <a:gd name="connsiteX1" fmla="*/ 8610600 w 10998200"/>
              <a:gd name="connsiteY1" fmla="*/ 0 h 6870701"/>
              <a:gd name="connsiteX2" fmla="*/ 10998200 w 10998200"/>
              <a:gd name="connsiteY2" fmla="*/ 3479801 h 6870701"/>
              <a:gd name="connsiteX3" fmla="*/ 10236200 w 10998200"/>
              <a:gd name="connsiteY3" fmla="*/ 6845301 h 6870701"/>
              <a:gd name="connsiteX4" fmla="*/ 0 w 10998200"/>
              <a:gd name="connsiteY4" fmla="*/ 6870701 h 6870701"/>
              <a:gd name="connsiteX5" fmla="*/ 0 w 10998200"/>
              <a:gd name="connsiteY5" fmla="*/ 12700 h 6870701"/>
              <a:gd name="connsiteX0" fmla="*/ 0 w 10998200"/>
              <a:gd name="connsiteY0" fmla="*/ 12700 h 6896101"/>
              <a:gd name="connsiteX1" fmla="*/ 8610600 w 10998200"/>
              <a:gd name="connsiteY1" fmla="*/ 0 h 6896101"/>
              <a:gd name="connsiteX2" fmla="*/ 10998200 w 10998200"/>
              <a:gd name="connsiteY2" fmla="*/ 3479801 h 6896101"/>
              <a:gd name="connsiteX3" fmla="*/ 8382000 w 10998200"/>
              <a:gd name="connsiteY3" fmla="*/ 6896101 h 6896101"/>
              <a:gd name="connsiteX4" fmla="*/ 0 w 10998200"/>
              <a:gd name="connsiteY4" fmla="*/ 6870701 h 6896101"/>
              <a:gd name="connsiteX5" fmla="*/ 0 w 10998200"/>
              <a:gd name="connsiteY5" fmla="*/ 12700 h 6896101"/>
              <a:gd name="connsiteX0" fmla="*/ 0 w 10998200"/>
              <a:gd name="connsiteY0" fmla="*/ 12700 h 6883401"/>
              <a:gd name="connsiteX1" fmla="*/ 8610600 w 10998200"/>
              <a:gd name="connsiteY1" fmla="*/ 0 h 6883401"/>
              <a:gd name="connsiteX2" fmla="*/ 10998200 w 10998200"/>
              <a:gd name="connsiteY2" fmla="*/ 3479801 h 6883401"/>
              <a:gd name="connsiteX3" fmla="*/ 8597900 w 10998200"/>
              <a:gd name="connsiteY3" fmla="*/ 6883401 h 6883401"/>
              <a:gd name="connsiteX4" fmla="*/ 0 w 10998200"/>
              <a:gd name="connsiteY4" fmla="*/ 6870701 h 6883401"/>
              <a:gd name="connsiteX5" fmla="*/ 0 w 10998200"/>
              <a:gd name="connsiteY5" fmla="*/ 12700 h 6883401"/>
              <a:gd name="connsiteX0" fmla="*/ 0 w 10655300"/>
              <a:gd name="connsiteY0" fmla="*/ 12700 h 6883401"/>
              <a:gd name="connsiteX1" fmla="*/ 8610600 w 10655300"/>
              <a:gd name="connsiteY1" fmla="*/ 0 h 6883401"/>
              <a:gd name="connsiteX2" fmla="*/ 10655300 w 10655300"/>
              <a:gd name="connsiteY2" fmla="*/ 3495041 h 6883401"/>
              <a:gd name="connsiteX3" fmla="*/ 8597900 w 10655300"/>
              <a:gd name="connsiteY3" fmla="*/ 6883401 h 6883401"/>
              <a:gd name="connsiteX4" fmla="*/ 0 w 10655300"/>
              <a:gd name="connsiteY4" fmla="*/ 6870701 h 6883401"/>
              <a:gd name="connsiteX5" fmla="*/ 0 w 10655300"/>
              <a:gd name="connsiteY5" fmla="*/ 12700 h 6883401"/>
              <a:gd name="connsiteX0" fmla="*/ 0 w 11013440"/>
              <a:gd name="connsiteY0" fmla="*/ 12700 h 6883401"/>
              <a:gd name="connsiteX1" fmla="*/ 8610600 w 11013440"/>
              <a:gd name="connsiteY1" fmla="*/ 0 h 6883401"/>
              <a:gd name="connsiteX2" fmla="*/ 11013440 w 11013440"/>
              <a:gd name="connsiteY2" fmla="*/ 3456941 h 6883401"/>
              <a:gd name="connsiteX3" fmla="*/ 8597900 w 11013440"/>
              <a:gd name="connsiteY3" fmla="*/ 6883401 h 6883401"/>
              <a:gd name="connsiteX4" fmla="*/ 0 w 11013440"/>
              <a:gd name="connsiteY4" fmla="*/ 6870701 h 6883401"/>
              <a:gd name="connsiteX5" fmla="*/ 0 w 11013440"/>
              <a:gd name="connsiteY5" fmla="*/ 12700 h 6883401"/>
              <a:gd name="connsiteX0" fmla="*/ 0 w 11013440"/>
              <a:gd name="connsiteY0" fmla="*/ 12700 h 6870701"/>
              <a:gd name="connsiteX1" fmla="*/ 8610600 w 11013440"/>
              <a:gd name="connsiteY1" fmla="*/ 0 h 6870701"/>
              <a:gd name="connsiteX2" fmla="*/ 11013440 w 11013440"/>
              <a:gd name="connsiteY2" fmla="*/ 3456941 h 6870701"/>
              <a:gd name="connsiteX3" fmla="*/ 8361680 w 11013440"/>
              <a:gd name="connsiteY3" fmla="*/ 6852921 h 6870701"/>
              <a:gd name="connsiteX4" fmla="*/ 0 w 11013440"/>
              <a:gd name="connsiteY4" fmla="*/ 6870701 h 6870701"/>
              <a:gd name="connsiteX5" fmla="*/ 0 w 11013440"/>
              <a:gd name="connsiteY5" fmla="*/ 12700 h 6870701"/>
              <a:gd name="connsiteX0" fmla="*/ 0 w 11013440"/>
              <a:gd name="connsiteY0" fmla="*/ 12700 h 6870701"/>
              <a:gd name="connsiteX1" fmla="*/ 8610600 w 11013440"/>
              <a:gd name="connsiteY1" fmla="*/ 0 h 6870701"/>
              <a:gd name="connsiteX2" fmla="*/ 11013440 w 11013440"/>
              <a:gd name="connsiteY2" fmla="*/ 3456941 h 6870701"/>
              <a:gd name="connsiteX3" fmla="*/ 8620760 w 11013440"/>
              <a:gd name="connsiteY3" fmla="*/ 6868161 h 6870701"/>
              <a:gd name="connsiteX4" fmla="*/ 0 w 11013440"/>
              <a:gd name="connsiteY4" fmla="*/ 6870701 h 6870701"/>
              <a:gd name="connsiteX5" fmla="*/ 0 w 11013440"/>
              <a:gd name="connsiteY5" fmla="*/ 12700 h 687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3440" h="6870701">
                <a:moveTo>
                  <a:pt x="0" y="12700"/>
                </a:moveTo>
                <a:lnTo>
                  <a:pt x="8610600" y="0"/>
                </a:lnTo>
                <a:cubicBezTo>
                  <a:pt x="8619067" y="33867"/>
                  <a:pt x="10992273" y="3473874"/>
                  <a:pt x="11013440" y="3456941"/>
                </a:cubicBezTo>
                <a:cubicBezTo>
                  <a:pt x="11004973" y="3456941"/>
                  <a:pt x="8629227" y="6855461"/>
                  <a:pt x="8620760" y="6868161"/>
                </a:cubicBezTo>
                <a:lnTo>
                  <a:pt x="0" y="6870701"/>
                </a:lnTo>
                <a:lnTo>
                  <a:pt x="0" y="127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094D1A9-CDFC-436C-8F0E-C8961DF504E4}"/>
              </a:ext>
            </a:extLst>
          </p:cNvPr>
          <p:cNvPicPr>
            <a:picLocks noChangeAspect="1"/>
          </p:cNvPicPr>
          <p:nvPr userDrawn="1"/>
        </p:nvPicPr>
        <p:blipFill rotWithShape="1">
          <a:blip r:embed="rId2" cstate="hqprint">
            <a:extLst>
              <a:ext uri="{28A0092B-C50C-407E-A947-70E740481C1C}">
                <a14:useLocalDpi xmlns:a14="http://schemas.microsoft.com/office/drawing/2010/main" val="0"/>
              </a:ext>
            </a:extLst>
          </a:blip>
          <a:srcRect b="1869"/>
          <a:stretch/>
        </p:blipFill>
        <p:spPr>
          <a:xfrm>
            <a:off x="8584601" y="-1"/>
            <a:ext cx="3607399" cy="6858001"/>
          </a:xfrm>
          <a:prstGeom prst="rect">
            <a:avLst/>
          </a:prstGeom>
        </p:spPr>
      </p:pic>
      <p:sp>
        <p:nvSpPr>
          <p:cNvPr id="19" name="Title 1">
            <a:extLst>
              <a:ext uri="{FF2B5EF4-FFF2-40B4-BE49-F238E27FC236}">
                <a16:creationId xmlns:a16="http://schemas.microsoft.com/office/drawing/2014/main" id="{A78F6D69-2BFE-4523-B93E-C21E18E62096}"/>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defRPr>
            </a:lvl1pPr>
          </a:lstStyle>
          <a:p>
            <a:r>
              <a:rPr lang="en-US"/>
              <a:t>Click to edit Master title style</a:t>
            </a:r>
            <a:endParaRPr lang="en-GB"/>
          </a:p>
        </p:txBody>
      </p:sp>
      <p:sp>
        <p:nvSpPr>
          <p:cNvPr id="21" name="Date Placeholder 3">
            <a:extLst>
              <a:ext uri="{FF2B5EF4-FFF2-40B4-BE49-F238E27FC236}">
                <a16:creationId xmlns:a16="http://schemas.microsoft.com/office/drawing/2014/main" id="{6B8AABE0-6CA8-4D67-BFC2-A6166182B285}"/>
              </a:ext>
            </a:extLst>
          </p:cNvPr>
          <p:cNvSpPr>
            <a:spLocks noGrp="1"/>
          </p:cNvSpPr>
          <p:nvPr>
            <p:ph type="dt" sz="half" idx="2"/>
          </p:nvPr>
        </p:nvSpPr>
        <p:spPr>
          <a:xfrm>
            <a:off x="576262" y="6626072"/>
            <a:ext cx="982800" cy="144000"/>
          </a:xfrm>
          <a:prstGeom prst="rect">
            <a:avLst/>
          </a:prstGeom>
        </p:spPr>
        <p:txBody>
          <a:bodyPr anchor="ctr"/>
          <a:lstStyle>
            <a:lvl1pPr>
              <a:defRPr sz="800">
                <a:solidFill>
                  <a:schemeClr val="bg2"/>
                </a:solidFill>
              </a:defRPr>
            </a:lvl1pPr>
          </a:lstStyle>
          <a:p>
            <a:fld id="{50AED87B-E523-4DCA-BA8C-5C462889ED02}" type="datetime4">
              <a:rPr lang="en-US" smtClean="0"/>
              <a:t>December 5, 2019</a:t>
            </a:fld>
            <a:endParaRPr lang="en-GB"/>
          </a:p>
        </p:txBody>
      </p:sp>
      <p:sp>
        <p:nvSpPr>
          <p:cNvPr id="22" name="Footer Placeholder 4">
            <a:extLst>
              <a:ext uri="{FF2B5EF4-FFF2-40B4-BE49-F238E27FC236}">
                <a16:creationId xmlns:a16="http://schemas.microsoft.com/office/drawing/2014/main" id="{52997F71-98E2-4E46-9763-474462642881}"/>
              </a:ext>
            </a:extLst>
          </p:cNvPr>
          <p:cNvSpPr>
            <a:spLocks noGrp="1"/>
          </p:cNvSpPr>
          <p:nvPr>
            <p:ph type="ftr" sz="quarter" idx="3"/>
          </p:nvPr>
        </p:nvSpPr>
        <p:spPr>
          <a:xfrm>
            <a:off x="1559062" y="6626072"/>
            <a:ext cx="4125600" cy="144000"/>
          </a:xfrm>
          <a:prstGeom prst="rect">
            <a:avLst/>
          </a:prstGeom>
        </p:spPr>
        <p:txBody>
          <a:bodyPr anchor="ctr"/>
          <a:lstStyle>
            <a:lvl1pPr algn="l">
              <a:defRPr sz="800">
                <a:solidFill>
                  <a:schemeClr val="bg2"/>
                </a:solidFill>
              </a:defRPr>
            </a:lvl1pPr>
          </a:lstStyle>
          <a:p>
            <a:r>
              <a:rPr lang="en-GB"/>
              <a:t>© Kony DBX, Company confidential</a:t>
            </a:r>
          </a:p>
        </p:txBody>
      </p:sp>
    </p:spTree>
    <p:extLst>
      <p:ext uri="{BB962C8B-B14F-4D97-AF65-F5344CB8AC3E}">
        <p14:creationId xmlns:p14="http://schemas.microsoft.com/office/powerpoint/2010/main" val="228179234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FA9AC-BEFE-4391-860B-2A5471717429}"/>
              </a:ext>
            </a:extLst>
          </p:cNvPr>
          <p:cNvPicPr>
            <a:picLocks noChangeAspect="1"/>
          </p:cNvPicPr>
          <p:nvPr userDrawn="1"/>
        </p:nvPicPr>
        <p:blipFill rotWithShape="1">
          <a:blip r:embed="rId2" cstate="hqprint">
            <a:extLst>
              <a:ext uri="{28A0092B-C50C-407E-A947-70E740481C1C}">
                <a14:useLocalDpi xmlns:a14="http://schemas.microsoft.com/office/drawing/2010/main" val="0"/>
              </a:ext>
            </a:extLst>
          </a:blip>
          <a:srcRect l="-37412"/>
          <a:stretch/>
        </p:blipFill>
        <p:spPr>
          <a:xfrm>
            <a:off x="2977604" y="0"/>
            <a:ext cx="9214396" cy="6858000"/>
          </a:xfrm>
          <a:prstGeom prst="rect">
            <a:avLst/>
          </a:prstGeom>
        </p:spPr>
      </p:pic>
      <p:sp>
        <p:nvSpPr>
          <p:cNvPr id="6" name="Title 1">
            <a:extLst>
              <a:ext uri="{FF2B5EF4-FFF2-40B4-BE49-F238E27FC236}">
                <a16:creationId xmlns:a16="http://schemas.microsoft.com/office/drawing/2014/main" id="{03FF5F27-5AA7-4A1D-BF9C-17A07A18B07D}"/>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defRPr>
            </a:lvl1pPr>
          </a:lstStyle>
          <a:p>
            <a:r>
              <a:rPr lang="en-US"/>
              <a:t>Click to edit Master title style</a:t>
            </a:r>
            <a:endParaRPr lang="en-GB"/>
          </a:p>
        </p:txBody>
      </p:sp>
      <p:sp>
        <p:nvSpPr>
          <p:cNvPr id="7" name="Date Placeholder 3">
            <a:extLst>
              <a:ext uri="{FF2B5EF4-FFF2-40B4-BE49-F238E27FC236}">
                <a16:creationId xmlns:a16="http://schemas.microsoft.com/office/drawing/2014/main" id="{55B2847F-72DB-4B8E-A050-776B669E090A}"/>
              </a:ext>
            </a:extLst>
          </p:cNvPr>
          <p:cNvSpPr>
            <a:spLocks noGrp="1"/>
          </p:cNvSpPr>
          <p:nvPr>
            <p:ph type="dt" sz="half" idx="2"/>
          </p:nvPr>
        </p:nvSpPr>
        <p:spPr>
          <a:xfrm>
            <a:off x="576262" y="6626072"/>
            <a:ext cx="982800" cy="144000"/>
          </a:xfrm>
          <a:prstGeom prst="rect">
            <a:avLst/>
          </a:prstGeom>
        </p:spPr>
        <p:txBody>
          <a:bodyPr anchor="ctr"/>
          <a:lstStyle>
            <a:lvl1pPr>
              <a:defRPr sz="800">
                <a:solidFill>
                  <a:schemeClr val="bg2"/>
                </a:solidFill>
              </a:defRPr>
            </a:lvl1pPr>
          </a:lstStyle>
          <a:p>
            <a:fld id="{50AED87B-E523-4DCA-BA8C-5C462889ED02}" type="datetime4">
              <a:rPr lang="en-US" smtClean="0"/>
              <a:t>December 5, 2019</a:t>
            </a:fld>
            <a:endParaRPr lang="en-GB"/>
          </a:p>
        </p:txBody>
      </p:sp>
      <p:sp>
        <p:nvSpPr>
          <p:cNvPr id="8" name="Footer Placeholder 4">
            <a:extLst>
              <a:ext uri="{FF2B5EF4-FFF2-40B4-BE49-F238E27FC236}">
                <a16:creationId xmlns:a16="http://schemas.microsoft.com/office/drawing/2014/main" id="{2BE2F841-823E-4817-A760-AE2833595DCB}"/>
              </a:ext>
            </a:extLst>
          </p:cNvPr>
          <p:cNvSpPr>
            <a:spLocks noGrp="1"/>
          </p:cNvSpPr>
          <p:nvPr>
            <p:ph type="ftr" sz="quarter" idx="3"/>
          </p:nvPr>
        </p:nvSpPr>
        <p:spPr>
          <a:xfrm>
            <a:off x="1559062" y="6626072"/>
            <a:ext cx="4125600" cy="144000"/>
          </a:xfrm>
          <a:prstGeom prst="rect">
            <a:avLst/>
          </a:prstGeom>
        </p:spPr>
        <p:txBody>
          <a:bodyPr anchor="ctr"/>
          <a:lstStyle>
            <a:lvl1pPr algn="l">
              <a:defRPr sz="800">
                <a:solidFill>
                  <a:schemeClr val="bg2"/>
                </a:solidFill>
              </a:defRPr>
            </a:lvl1pPr>
          </a:lstStyle>
          <a:p>
            <a:r>
              <a:rPr lang="en-GB"/>
              <a:t>© Kony DBX, Company confidential</a:t>
            </a:r>
          </a:p>
        </p:txBody>
      </p:sp>
    </p:spTree>
    <p:extLst>
      <p:ext uri="{BB962C8B-B14F-4D97-AF65-F5344CB8AC3E}">
        <p14:creationId xmlns:p14="http://schemas.microsoft.com/office/powerpoint/2010/main" val="208656484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Sub_Title Slide1">
    <p:bg>
      <p:bgPr>
        <a:solidFill>
          <a:schemeClr val="accent1">
            <a:lumMod val="75000"/>
          </a:schemeClr>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5534B2-7BE7-4312-AE2A-60BDE5A7141F}"/>
              </a:ext>
            </a:extLst>
          </p:cNvPr>
          <p:cNvSpPr>
            <a:spLocks noGrp="1"/>
          </p:cNvSpPr>
          <p:nvPr>
            <p:ph type="dt" sz="half" idx="10"/>
          </p:nvPr>
        </p:nvSpPr>
        <p:spPr/>
        <p:txBody>
          <a:bodyPr/>
          <a:lstStyle/>
          <a:p>
            <a:fld id="{0CA5EBDA-6006-45DE-9547-B6AD58B2A4DA}" type="datetime4">
              <a:rPr lang="en-US" smtClean="0"/>
              <a:t>December 5, 2019</a:t>
            </a:fld>
            <a:endParaRPr lang="en-GB"/>
          </a:p>
        </p:txBody>
      </p:sp>
      <p:sp>
        <p:nvSpPr>
          <p:cNvPr id="4" name="Footer Placeholder 3">
            <a:extLst>
              <a:ext uri="{FF2B5EF4-FFF2-40B4-BE49-F238E27FC236}">
                <a16:creationId xmlns:a16="http://schemas.microsoft.com/office/drawing/2014/main" id="{DFBF41C5-1856-474E-851C-6E69C0B4051D}"/>
              </a:ext>
            </a:extLst>
          </p:cNvPr>
          <p:cNvSpPr>
            <a:spLocks noGrp="1"/>
          </p:cNvSpPr>
          <p:nvPr>
            <p:ph type="ftr" sz="quarter" idx="11"/>
          </p:nvPr>
        </p:nvSpPr>
        <p:spPr/>
        <p:txBody>
          <a:bodyPr/>
          <a:lstStyle/>
          <a:p>
            <a:r>
              <a:rPr lang="en-GB"/>
              <a:t>© Kony DBX</a:t>
            </a:r>
            <a:r>
              <a:rPr lang="en-GB" kern="0"/>
              <a:t>, Company confidential</a:t>
            </a:r>
            <a:endParaRPr lang="en-GB"/>
          </a:p>
        </p:txBody>
      </p:sp>
      <p:sp>
        <p:nvSpPr>
          <p:cNvPr id="5" name="Title 1">
            <a:extLst>
              <a:ext uri="{FF2B5EF4-FFF2-40B4-BE49-F238E27FC236}">
                <a16:creationId xmlns:a16="http://schemas.microsoft.com/office/drawing/2014/main" id="{A42F7C14-909B-40E4-A598-763A90446CE4}"/>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defRPr>
            </a:lvl1pPr>
          </a:lstStyle>
          <a:p>
            <a:r>
              <a:rPr lang="en-US"/>
              <a:t>Click to edit Master title style</a:t>
            </a:r>
            <a:endParaRPr lang="en-GB"/>
          </a:p>
        </p:txBody>
      </p:sp>
      <p:pic>
        <p:nvPicPr>
          <p:cNvPr id="13" name="Picture 12">
            <a:extLst>
              <a:ext uri="{FF2B5EF4-FFF2-40B4-BE49-F238E27FC236}">
                <a16:creationId xmlns:a16="http://schemas.microsoft.com/office/drawing/2014/main" id="{EC616249-257D-464D-9558-F1A33DC13A4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3258" y="783897"/>
            <a:ext cx="2244241" cy="489119"/>
          </a:xfrm>
          <a:prstGeom prst="rect">
            <a:avLst/>
          </a:prstGeom>
        </p:spPr>
      </p:pic>
    </p:spTree>
    <p:extLst>
      <p:ext uri="{BB962C8B-B14F-4D97-AF65-F5344CB8AC3E}">
        <p14:creationId xmlns:p14="http://schemas.microsoft.com/office/powerpoint/2010/main" val="279545309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Sub_Title Slide1">
    <p:bg>
      <p:bgPr>
        <a:solidFill>
          <a:schemeClr val="accent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5534B2-7BE7-4312-AE2A-60BDE5A7141F}"/>
              </a:ext>
            </a:extLst>
          </p:cNvPr>
          <p:cNvSpPr>
            <a:spLocks noGrp="1"/>
          </p:cNvSpPr>
          <p:nvPr>
            <p:ph type="dt" sz="half" idx="10"/>
          </p:nvPr>
        </p:nvSpPr>
        <p:spPr/>
        <p:txBody>
          <a:bodyPr/>
          <a:lstStyle/>
          <a:p>
            <a:fld id="{C4321A8A-6992-484E-BFC5-3D5584BC9BE9}" type="datetime4">
              <a:rPr lang="en-US" smtClean="0"/>
              <a:t>December 5, 2019</a:t>
            </a:fld>
            <a:endParaRPr lang="en-GB"/>
          </a:p>
        </p:txBody>
      </p:sp>
      <p:sp>
        <p:nvSpPr>
          <p:cNvPr id="4" name="Footer Placeholder 3">
            <a:extLst>
              <a:ext uri="{FF2B5EF4-FFF2-40B4-BE49-F238E27FC236}">
                <a16:creationId xmlns:a16="http://schemas.microsoft.com/office/drawing/2014/main" id="{DFBF41C5-1856-474E-851C-6E69C0B4051D}"/>
              </a:ext>
            </a:extLst>
          </p:cNvPr>
          <p:cNvSpPr>
            <a:spLocks noGrp="1"/>
          </p:cNvSpPr>
          <p:nvPr>
            <p:ph type="ftr" sz="quarter" idx="11"/>
          </p:nvPr>
        </p:nvSpPr>
        <p:spPr/>
        <p:txBody>
          <a:bodyPr/>
          <a:lstStyle/>
          <a:p>
            <a:r>
              <a:rPr lang="en-GB"/>
              <a:t>© Kony DBX</a:t>
            </a:r>
            <a:r>
              <a:rPr lang="en-GB" kern="0"/>
              <a:t>, Company confidential</a:t>
            </a:r>
            <a:endParaRPr lang="en-GB"/>
          </a:p>
        </p:txBody>
      </p:sp>
      <p:sp>
        <p:nvSpPr>
          <p:cNvPr id="5" name="Title 1">
            <a:extLst>
              <a:ext uri="{FF2B5EF4-FFF2-40B4-BE49-F238E27FC236}">
                <a16:creationId xmlns:a16="http://schemas.microsoft.com/office/drawing/2014/main" id="{C919AD3E-ED04-42E8-A737-601942DC9B7D}"/>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defRPr>
            </a:lvl1pPr>
          </a:lstStyle>
          <a:p>
            <a:r>
              <a:rPr lang="en-US"/>
              <a:t>Click to edit Master title style</a:t>
            </a:r>
            <a:endParaRPr lang="en-GB"/>
          </a:p>
        </p:txBody>
      </p:sp>
      <p:pic>
        <p:nvPicPr>
          <p:cNvPr id="16" name="Picture 15">
            <a:extLst>
              <a:ext uri="{FF2B5EF4-FFF2-40B4-BE49-F238E27FC236}">
                <a16:creationId xmlns:a16="http://schemas.microsoft.com/office/drawing/2014/main" id="{F40B11A3-CFD4-40B1-A2D4-FD03B2A7C705}"/>
              </a:ext>
            </a:extLst>
          </p:cNvPr>
          <p:cNvPicPr>
            <a:picLocks noChangeAspect="1"/>
          </p:cNvPicPr>
          <p:nvPr userDrawn="1"/>
        </p:nvPicPr>
        <p:blipFill rotWithShape="1">
          <a:blip r:embed="rId2" cstate="hqprint">
            <a:extLst>
              <a:ext uri="{28A0092B-C50C-407E-A947-70E740481C1C}">
                <a14:useLocalDpi xmlns:a14="http://schemas.microsoft.com/office/drawing/2010/main" val="0"/>
              </a:ext>
            </a:extLst>
          </a:blip>
          <a:srcRect b="23872"/>
          <a:stretch/>
        </p:blipFill>
        <p:spPr>
          <a:xfrm>
            <a:off x="6454535" y="-107950"/>
            <a:ext cx="5739052" cy="6991361"/>
          </a:xfrm>
          <a:prstGeom prst="rect">
            <a:avLst/>
          </a:prstGeom>
        </p:spPr>
      </p:pic>
      <p:sp>
        <p:nvSpPr>
          <p:cNvPr id="17" name="Isosceles Triangle 16">
            <a:extLst>
              <a:ext uri="{FF2B5EF4-FFF2-40B4-BE49-F238E27FC236}">
                <a16:creationId xmlns:a16="http://schemas.microsoft.com/office/drawing/2014/main" id="{F63C631F-166D-4607-9676-05F7FFC60043}"/>
              </a:ext>
            </a:extLst>
          </p:cNvPr>
          <p:cNvSpPr/>
          <p:nvPr userDrawn="1"/>
        </p:nvSpPr>
        <p:spPr>
          <a:xfrm rot="16200000">
            <a:off x="8966397" y="3657809"/>
            <a:ext cx="3806383" cy="2644821"/>
          </a:xfrm>
          <a:custGeom>
            <a:avLst/>
            <a:gdLst>
              <a:gd name="connsiteX0" fmla="*/ 0 w 5312228"/>
              <a:gd name="connsiteY0" fmla="*/ 2554514 h 2554514"/>
              <a:gd name="connsiteX1" fmla="*/ 2656114 w 5312228"/>
              <a:gd name="connsiteY1" fmla="*/ 0 h 2554514"/>
              <a:gd name="connsiteX2" fmla="*/ 5312228 w 5312228"/>
              <a:gd name="connsiteY2" fmla="*/ 2554514 h 2554514"/>
              <a:gd name="connsiteX3" fmla="*/ 0 w 5312228"/>
              <a:gd name="connsiteY3" fmla="*/ 2554514 h 2554514"/>
              <a:gd name="connsiteX0" fmla="*/ 1 w 5312229"/>
              <a:gd name="connsiteY0" fmla="*/ 3701143 h 3701143"/>
              <a:gd name="connsiteX1" fmla="*/ 0 w 5312229"/>
              <a:gd name="connsiteY1" fmla="*/ 0 h 3701143"/>
              <a:gd name="connsiteX2" fmla="*/ 5312229 w 5312229"/>
              <a:gd name="connsiteY2" fmla="*/ 3701143 h 3701143"/>
              <a:gd name="connsiteX3" fmla="*/ 1 w 5312229"/>
              <a:gd name="connsiteY3" fmla="*/ 3701143 h 3701143"/>
              <a:gd name="connsiteX0" fmla="*/ 1 w 4441372"/>
              <a:gd name="connsiteY0" fmla="*/ 3701143 h 3701143"/>
              <a:gd name="connsiteX1" fmla="*/ 0 w 4441372"/>
              <a:gd name="connsiteY1" fmla="*/ 0 h 3701143"/>
              <a:gd name="connsiteX2" fmla="*/ 4441372 w 4441372"/>
              <a:gd name="connsiteY2" fmla="*/ 3701143 h 3701143"/>
              <a:gd name="connsiteX3" fmla="*/ 1 w 4441372"/>
              <a:gd name="connsiteY3" fmla="*/ 3701143 h 3701143"/>
              <a:gd name="connsiteX0" fmla="*/ 2 w 4441373"/>
              <a:gd name="connsiteY0" fmla="*/ 3149597 h 3149597"/>
              <a:gd name="connsiteX1" fmla="*/ 0 w 4441373"/>
              <a:gd name="connsiteY1" fmla="*/ 0 h 3149597"/>
              <a:gd name="connsiteX2" fmla="*/ 4441373 w 4441373"/>
              <a:gd name="connsiteY2" fmla="*/ 3149597 h 3149597"/>
              <a:gd name="connsiteX3" fmla="*/ 2 w 4441373"/>
              <a:gd name="connsiteY3" fmla="*/ 3149597 h 3149597"/>
              <a:gd name="connsiteX0" fmla="*/ 29031 w 4470402"/>
              <a:gd name="connsiteY0" fmla="*/ 3091540 h 3091540"/>
              <a:gd name="connsiteX1" fmla="*/ 0 w 4470402"/>
              <a:gd name="connsiteY1" fmla="*/ 0 h 3091540"/>
              <a:gd name="connsiteX2" fmla="*/ 4470402 w 4470402"/>
              <a:gd name="connsiteY2" fmla="*/ 3091540 h 3091540"/>
              <a:gd name="connsiteX3" fmla="*/ 29031 w 4470402"/>
              <a:gd name="connsiteY3" fmla="*/ 3091540 h 3091540"/>
              <a:gd name="connsiteX0" fmla="*/ 0 w 4441371"/>
              <a:gd name="connsiteY0" fmla="*/ 3091538 h 3091538"/>
              <a:gd name="connsiteX1" fmla="*/ 5598 w 4441371"/>
              <a:gd name="connsiteY1" fmla="*/ 0 h 3091538"/>
              <a:gd name="connsiteX2" fmla="*/ 4441371 w 4441371"/>
              <a:gd name="connsiteY2" fmla="*/ 3091538 h 3091538"/>
              <a:gd name="connsiteX3" fmla="*/ 0 w 4441371"/>
              <a:gd name="connsiteY3" fmla="*/ 3091538 h 3091538"/>
              <a:gd name="connsiteX0" fmla="*/ 20375 w 4461746"/>
              <a:gd name="connsiteY0" fmla="*/ 3100193 h 3100193"/>
              <a:gd name="connsiteX1" fmla="*/ 0 w 4461746"/>
              <a:gd name="connsiteY1" fmla="*/ 0 h 3100193"/>
              <a:gd name="connsiteX2" fmla="*/ 4461746 w 4461746"/>
              <a:gd name="connsiteY2" fmla="*/ 3100193 h 3100193"/>
              <a:gd name="connsiteX3" fmla="*/ 20375 w 4461746"/>
              <a:gd name="connsiteY3" fmla="*/ 3100193 h 3100193"/>
              <a:gd name="connsiteX0" fmla="*/ 3060 w 4461746"/>
              <a:gd name="connsiteY0" fmla="*/ 3100193 h 3100193"/>
              <a:gd name="connsiteX1" fmla="*/ 0 w 4461746"/>
              <a:gd name="connsiteY1" fmla="*/ 0 h 3100193"/>
              <a:gd name="connsiteX2" fmla="*/ 4461746 w 4461746"/>
              <a:gd name="connsiteY2" fmla="*/ 3100193 h 3100193"/>
              <a:gd name="connsiteX3" fmla="*/ 3060 w 4461746"/>
              <a:gd name="connsiteY3" fmla="*/ 3100193 h 3100193"/>
            </a:gdLst>
            <a:ahLst/>
            <a:cxnLst>
              <a:cxn ang="0">
                <a:pos x="connsiteX0" y="connsiteY0"/>
              </a:cxn>
              <a:cxn ang="0">
                <a:pos x="connsiteX1" y="connsiteY1"/>
              </a:cxn>
              <a:cxn ang="0">
                <a:pos x="connsiteX2" y="connsiteY2"/>
              </a:cxn>
              <a:cxn ang="0">
                <a:pos x="connsiteX3" y="connsiteY3"/>
              </a:cxn>
            </a:cxnLst>
            <a:rect l="l" t="t" r="r" b="b"/>
            <a:pathLst>
              <a:path w="4461746" h="3100193">
                <a:moveTo>
                  <a:pt x="3060" y="3100193"/>
                </a:moveTo>
                <a:cubicBezTo>
                  <a:pt x="3060" y="1866479"/>
                  <a:pt x="0" y="1233714"/>
                  <a:pt x="0" y="0"/>
                </a:cubicBezTo>
                <a:lnTo>
                  <a:pt x="4461746" y="3100193"/>
                </a:lnTo>
                <a:lnTo>
                  <a:pt x="3060" y="3100193"/>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94209" y="766605"/>
            <a:ext cx="2976681" cy="793331"/>
          </a:xfrm>
          <a:prstGeom prst="rect">
            <a:avLst/>
          </a:prstGeom>
        </p:spPr>
      </p:pic>
    </p:spTree>
    <p:extLst>
      <p:ext uri="{BB962C8B-B14F-4D97-AF65-F5344CB8AC3E}">
        <p14:creationId xmlns:p14="http://schemas.microsoft.com/office/powerpoint/2010/main" val="32905093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Sub_Title Slide1">
    <p:bg>
      <p:bgPr>
        <a:solidFill>
          <a:schemeClr val="accent3"/>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5534B2-7BE7-4312-AE2A-60BDE5A7141F}"/>
              </a:ext>
            </a:extLst>
          </p:cNvPr>
          <p:cNvSpPr>
            <a:spLocks noGrp="1"/>
          </p:cNvSpPr>
          <p:nvPr>
            <p:ph type="dt" sz="half" idx="10"/>
          </p:nvPr>
        </p:nvSpPr>
        <p:spPr/>
        <p:txBody>
          <a:bodyPr/>
          <a:lstStyle/>
          <a:p>
            <a:fld id="{C827D380-ED70-4807-ADBD-26A3612B851C}" type="datetime4">
              <a:rPr lang="en-US" smtClean="0"/>
              <a:t>December 5, 2019</a:t>
            </a:fld>
            <a:endParaRPr lang="en-GB"/>
          </a:p>
        </p:txBody>
      </p:sp>
      <p:sp>
        <p:nvSpPr>
          <p:cNvPr id="4" name="Footer Placeholder 3">
            <a:extLst>
              <a:ext uri="{FF2B5EF4-FFF2-40B4-BE49-F238E27FC236}">
                <a16:creationId xmlns:a16="http://schemas.microsoft.com/office/drawing/2014/main" id="{DFBF41C5-1856-474E-851C-6E69C0B4051D}"/>
              </a:ext>
            </a:extLst>
          </p:cNvPr>
          <p:cNvSpPr>
            <a:spLocks noGrp="1"/>
          </p:cNvSpPr>
          <p:nvPr>
            <p:ph type="ftr" sz="quarter" idx="11"/>
          </p:nvPr>
        </p:nvSpPr>
        <p:spPr/>
        <p:txBody>
          <a:bodyPr/>
          <a:lstStyle/>
          <a:p>
            <a:r>
              <a:rPr lang="en-GB"/>
              <a:t>© Kony DBX</a:t>
            </a:r>
            <a:r>
              <a:rPr lang="en-GB" kern="0"/>
              <a:t>, Company confidential</a:t>
            </a:r>
            <a:endParaRPr lang="en-GB"/>
          </a:p>
        </p:txBody>
      </p:sp>
      <p:sp>
        <p:nvSpPr>
          <p:cNvPr id="5" name="Title 1">
            <a:extLst>
              <a:ext uri="{FF2B5EF4-FFF2-40B4-BE49-F238E27FC236}">
                <a16:creationId xmlns:a16="http://schemas.microsoft.com/office/drawing/2014/main" id="{8B4C1200-037D-454D-B5F7-6CB8E3BDC616}"/>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defRPr>
            </a:lvl1pPr>
          </a:lstStyle>
          <a:p>
            <a:r>
              <a:rPr lang="en-US"/>
              <a:t>Click to edit Master title style</a:t>
            </a:r>
            <a:endParaRPr lang="en-GB"/>
          </a:p>
        </p:txBody>
      </p:sp>
      <p:pic>
        <p:nvPicPr>
          <p:cNvPr id="7" name="Picture 6">
            <a:extLst>
              <a:ext uri="{FF2B5EF4-FFF2-40B4-BE49-F238E27FC236}">
                <a16:creationId xmlns:a16="http://schemas.microsoft.com/office/drawing/2014/main" id="{49403F2D-ABCE-4F07-BF08-8C243C9A925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4208" y="696371"/>
            <a:ext cx="3297226" cy="933801"/>
          </a:xfrm>
          <a:prstGeom prst="rect">
            <a:avLst/>
          </a:prstGeom>
        </p:spPr>
      </p:pic>
      <p:pic>
        <p:nvPicPr>
          <p:cNvPr id="8" name="Picture 7">
            <a:extLst>
              <a:ext uri="{FF2B5EF4-FFF2-40B4-BE49-F238E27FC236}">
                <a16:creationId xmlns:a16="http://schemas.microsoft.com/office/drawing/2014/main" id="{61B53F1D-C5BA-4231-BCDE-E99B7CAA07C0}"/>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b="23872"/>
          <a:stretch/>
        </p:blipFill>
        <p:spPr>
          <a:xfrm>
            <a:off x="6454535" y="-107950"/>
            <a:ext cx="5739052" cy="6991361"/>
          </a:xfrm>
          <a:prstGeom prst="rect">
            <a:avLst/>
          </a:prstGeom>
        </p:spPr>
      </p:pic>
      <p:sp>
        <p:nvSpPr>
          <p:cNvPr id="9" name="Isosceles Triangle 16">
            <a:extLst>
              <a:ext uri="{FF2B5EF4-FFF2-40B4-BE49-F238E27FC236}">
                <a16:creationId xmlns:a16="http://schemas.microsoft.com/office/drawing/2014/main" id="{C308EF8D-4586-499A-A520-EBA721C92EE5}"/>
              </a:ext>
            </a:extLst>
          </p:cNvPr>
          <p:cNvSpPr/>
          <p:nvPr userDrawn="1"/>
        </p:nvSpPr>
        <p:spPr>
          <a:xfrm rot="16200000">
            <a:off x="8966397" y="3657809"/>
            <a:ext cx="3806383" cy="2644821"/>
          </a:xfrm>
          <a:custGeom>
            <a:avLst/>
            <a:gdLst>
              <a:gd name="connsiteX0" fmla="*/ 0 w 5312228"/>
              <a:gd name="connsiteY0" fmla="*/ 2554514 h 2554514"/>
              <a:gd name="connsiteX1" fmla="*/ 2656114 w 5312228"/>
              <a:gd name="connsiteY1" fmla="*/ 0 h 2554514"/>
              <a:gd name="connsiteX2" fmla="*/ 5312228 w 5312228"/>
              <a:gd name="connsiteY2" fmla="*/ 2554514 h 2554514"/>
              <a:gd name="connsiteX3" fmla="*/ 0 w 5312228"/>
              <a:gd name="connsiteY3" fmla="*/ 2554514 h 2554514"/>
              <a:gd name="connsiteX0" fmla="*/ 1 w 5312229"/>
              <a:gd name="connsiteY0" fmla="*/ 3701143 h 3701143"/>
              <a:gd name="connsiteX1" fmla="*/ 0 w 5312229"/>
              <a:gd name="connsiteY1" fmla="*/ 0 h 3701143"/>
              <a:gd name="connsiteX2" fmla="*/ 5312229 w 5312229"/>
              <a:gd name="connsiteY2" fmla="*/ 3701143 h 3701143"/>
              <a:gd name="connsiteX3" fmla="*/ 1 w 5312229"/>
              <a:gd name="connsiteY3" fmla="*/ 3701143 h 3701143"/>
              <a:gd name="connsiteX0" fmla="*/ 1 w 4441372"/>
              <a:gd name="connsiteY0" fmla="*/ 3701143 h 3701143"/>
              <a:gd name="connsiteX1" fmla="*/ 0 w 4441372"/>
              <a:gd name="connsiteY1" fmla="*/ 0 h 3701143"/>
              <a:gd name="connsiteX2" fmla="*/ 4441372 w 4441372"/>
              <a:gd name="connsiteY2" fmla="*/ 3701143 h 3701143"/>
              <a:gd name="connsiteX3" fmla="*/ 1 w 4441372"/>
              <a:gd name="connsiteY3" fmla="*/ 3701143 h 3701143"/>
              <a:gd name="connsiteX0" fmla="*/ 2 w 4441373"/>
              <a:gd name="connsiteY0" fmla="*/ 3149597 h 3149597"/>
              <a:gd name="connsiteX1" fmla="*/ 0 w 4441373"/>
              <a:gd name="connsiteY1" fmla="*/ 0 h 3149597"/>
              <a:gd name="connsiteX2" fmla="*/ 4441373 w 4441373"/>
              <a:gd name="connsiteY2" fmla="*/ 3149597 h 3149597"/>
              <a:gd name="connsiteX3" fmla="*/ 2 w 4441373"/>
              <a:gd name="connsiteY3" fmla="*/ 3149597 h 3149597"/>
              <a:gd name="connsiteX0" fmla="*/ 29031 w 4470402"/>
              <a:gd name="connsiteY0" fmla="*/ 3091540 h 3091540"/>
              <a:gd name="connsiteX1" fmla="*/ 0 w 4470402"/>
              <a:gd name="connsiteY1" fmla="*/ 0 h 3091540"/>
              <a:gd name="connsiteX2" fmla="*/ 4470402 w 4470402"/>
              <a:gd name="connsiteY2" fmla="*/ 3091540 h 3091540"/>
              <a:gd name="connsiteX3" fmla="*/ 29031 w 4470402"/>
              <a:gd name="connsiteY3" fmla="*/ 3091540 h 3091540"/>
              <a:gd name="connsiteX0" fmla="*/ 0 w 4441371"/>
              <a:gd name="connsiteY0" fmla="*/ 3091538 h 3091538"/>
              <a:gd name="connsiteX1" fmla="*/ 5598 w 4441371"/>
              <a:gd name="connsiteY1" fmla="*/ 0 h 3091538"/>
              <a:gd name="connsiteX2" fmla="*/ 4441371 w 4441371"/>
              <a:gd name="connsiteY2" fmla="*/ 3091538 h 3091538"/>
              <a:gd name="connsiteX3" fmla="*/ 0 w 4441371"/>
              <a:gd name="connsiteY3" fmla="*/ 3091538 h 3091538"/>
              <a:gd name="connsiteX0" fmla="*/ 20375 w 4461746"/>
              <a:gd name="connsiteY0" fmla="*/ 3100193 h 3100193"/>
              <a:gd name="connsiteX1" fmla="*/ 0 w 4461746"/>
              <a:gd name="connsiteY1" fmla="*/ 0 h 3100193"/>
              <a:gd name="connsiteX2" fmla="*/ 4461746 w 4461746"/>
              <a:gd name="connsiteY2" fmla="*/ 3100193 h 3100193"/>
              <a:gd name="connsiteX3" fmla="*/ 20375 w 4461746"/>
              <a:gd name="connsiteY3" fmla="*/ 3100193 h 3100193"/>
              <a:gd name="connsiteX0" fmla="*/ 3060 w 4461746"/>
              <a:gd name="connsiteY0" fmla="*/ 3100193 h 3100193"/>
              <a:gd name="connsiteX1" fmla="*/ 0 w 4461746"/>
              <a:gd name="connsiteY1" fmla="*/ 0 h 3100193"/>
              <a:gd name="connsiteX2" fmla="*/ 4461746 w 4461746"/>
              <a:gd name="connsiteY2" fmla="*/ 3100193 h 3100193"/>
              <a:gd name="connsiteX3" fmla="*/ 3060 w 4461746"/>
              <a:gd name="connsiteY3" fmla="*/ 3100193 h 3100193"/>
            </a:gdLst>
            <a:ahLst/>
            <a:cxnLst>
              <a:cxn ang="0">
                <a:pos x="connsiteX0" y="connsiteY0"/>
              </a:cxn>
              <a:cxn ang="0">
                <a:pos x="connsiteX1" y="connsiteY1"/>
              </a:cxn>
              <a:cxn ang="0">
                <a:pos x="connsiteX2" y="connsiteY2"/>
              </a:cxn>
              <a:cxn ang="0">
                <a:pos x="connsiteX3" y="connsiteY3"/>
              </a:cxn>
            </a:cxnLst>
            <a:rect l="l" t="t" r="r" b="b"/>
            <a:pathLst>
              <a:path w="4461746" h="3100193">
                <a:moveTo>
                  <a:pt x="3060" y="3100193"/>
                </a:moveTo>
                <a:cubicBezTo>
                  <a:pt x="3060" y="1866479"/>
                  <a:pt x="0" y="1233714"/>
                  <a:pt x="0" y="0"/>
                </a:cubicBezTo>
                <a:lnTo>
                  <a:pt x="4461746" y="3100193"/>
                </a:lnTo>
                <a:lnTo>
                  <a:pt x="3060" y="3100193"/>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876478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_Sub_Title Slide1">
    <p:bg>
      <p:bgPr>
        <a:solidFill>
          <a:schemeClr val="accent4"/>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5534B2-7BE7-4312-AE2A-60BDE5A7141F}"/>
              </a:ext>
            </a:extLst>
          </p:cNvPr>
          <p:cNvSpPr>
            <a:spLocks noGrp="1"/>
          </p:cNvSpPr>
          <p:nvPr>
            <p:ph type="dt" sz="half" idx="10"/>
          </p:nvPr>
        </p:nvSpPr>
        <p:spPr/>
        <p:txBody>
          <a:bodyPr/>
          <a:lstStyle/>
          <a:p>
            <a:fld id="{B3D88336-ED15-4100-8DFE-228F9A332B0D}" type="datetime4">
              <a:rPr lang="en-US" smtClean="0"/>
              <a:t>December 5, 2019</a:t>
            </a:fld>
            <a:endParaRPr lang="en-GB"/>
          </a:p>
        </p:txBody>
      </p:sp>
      <p:sp>
        <p:nvSpPr>
          <p:cNvPr id="4" name="Footer Placeholder 3">
            <a:extLst>
              <a:ext uri="{FF2B5EF4-FFF2-40B4-BE49-F238E27FC236}">
                <a16:creationId xmlns:a16="http://schemas.microsoft.com/office/drawing/2014/main" id="{DFBF41C5-1856-474E-851C-6E69C0B4051D}"/>
              </a:ext>
            </a:extLst>
          </p:cNvPr>
          <p:cNvSpPr>
            <a:spLocks noGrp="1"/>
          </p:cNvSpPr>
          <p:nvPr>
            <p:ph type="ftr" sz="quarter" idx="11"/>
          </p:nvPr>
        </p:nvSpPr>
        <p:spPr/>
        <p:txBody>
          <a:bodyPr/>
          <a:lstStyle/>
          <a:p>
            <a:r>
              <a:rPr lang="en-GB"/>
              <a:t>© Kony DBX</a:t>
            </a:r>
            <a:r>
              <a:rPr lang="en-GB" kern="0"/>
              <a:t>, Company confidential</a:t>
            </a:r>
            <a:endParaRPr lang="en-GB"/>
          </a:p>
        </p:txBody>
      </p:sp>
      <p:sp>
        <p:nvSpPr>
          <p:cNvPr id="5" name="Title 1">
            <a:extLst>
              <a:ext uri="{FF2B5EF4-FFF2-40B4-BE49-F238E27FC236}">
                <a16:creationId xmlns:a16="http://schemas.microsoft.com/office/drawing/2014/main" id="{8AB863F8-7D95-411C-9BDB-54DB232D61E8}"/>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defRPr>
            </a:lvl1pPr>
          </a:lstStyle>
          <a:p>
            <a:r>
              <a:rPr lang="en-US"/>
              <a:t>Click to edit Master title style</a:t>
            </a:r>
            <a:endParaRPr lang="en-GB"/>
          </a:p>
        </p:txBody>
      </p:sp>
      <p:pic>
        <p:nvPicPr>
          <p:cNvPr id="7" name="Picture 6">
            <a:extLst>
              <a:ext uri="{FF2B5EF4-FFF2-40B4-BE49-F238E27FC236}">
                <a16:creationId xmlns:a16="http://schemas.microsoft.com/office/drawing/2014/main" id="{D170963B-3E65-4741-8DB1-EA9CEB55120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4208" y="696371"/>
            <a:ext cx="3165006" cy="933801"/>
          </a:xfrm>
          <a:prstGeom prst="rect">
            <a:avLst/>
          </a:prstGeom>
        </p:spPr>
      </p:pic>
      <p:pic>
        <p:nvPicPr>
          <p:cNvPr id="8" name="Picture 7">
            <a:extLst>
              <a:ext uri="{FF2B5EF4-FFF2-40B4-BE49-F238E27FC236}">
                <a16:creationId xmlns:a16="http://schemas.microsoft.com/office/drawing/2014/main" id="{60506CE8-D120-4541-8EAA-F9366853080B}"/>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b="23872"/>
          <a:stretch/>
        </p:blipFill>
        <p:spPr>
          <a:xfrm>
            <a:off x="6454535" y="-107950"/>
            <a:ext cx="5739052" cy="6991361"/>
          </a:xfrm>
          <a:prstGeom prst="rect">
            <a:avLst/>
          </a:prstGeom>
        </p:spPr>
      </p:pic>
      <p:sp>
        <p:nvSpPr>
          <p:cNvPr id="9" name="Isosceles Triangle 16">
            <a:extLst>
              <a:ext uri="{FF2B5EF4-FFF2-40B4-BE49-F238E27FC236}">
                <a16:creationId xmlns:a16="http://schemas.microsoft.com/office/drawing/2014/main" id="{F12DF536-6813-4D4B-880C-6EB2FAA93838}"/>
              </a:ext>
            </a:extLst>
          </p:cNvPr>
          <p:cNvSpPr/>
          <p:nvPr userDrawn="1"/>
        </p:nvSpPr>
        <p:spPr>
          <a:xfrm rot="16200000">
            <a:off x="8966397" y="3657809"/>
            <a:ext cx="3806383" cy="2644821"/>
          </a:xfrm>
          <a:custGeom>
            <a:avLst/>
            <a:gdLst>
              <a:gd name="connsiteX0" fmla="*/ 0 w 5312228"/>
              <a:gd name="connsiteY0" fmla="*/ 2554514 h 2554514"/>
              <a:gd name="connsiteX1" fmla="*/ 2656114 w 5312228"/>
              <a:gd name="connsiteY1" fmla="*/ 0 h 2554514"/>
              <a:gd name="connsiteX2" fmla="*/ 5312228 w 5312228"/>
              <a:gd name="connsiteY2" fmla="*/ 2554514 h 2554514"/>
              <a:gd name="connsiteX3" fmla="*/ 0 w 5312228"/>
              <a:gd name="connsiteY3" fmla="*/ 2554514 h 2554514"/>
              <a:gd name="connsiteX0" fmla="*/ 1 w 5312229"/>
              <a:gd name="connsiteY0" fmla="*/ 3701143 h 3701143"/>
              <a:gd name="connsiteX1" fmla="*/ 0 w 5312229"/>
              <a:gd name="connsiteY1" fmla="*/ 0 h 3701143"/>
              <a:gd name="connsiteX2" fmla="*/ 5312229 w 5312229"/>
              <a:gd name="connsiteY2" fmla="*/ 3701143 h 3701143"/>
              <a:gd name="connsiteX3" fmla="*/ 1 w 5312229"/>
              <a:gd name="connsiteY3" fmla="*/ 3701143 h 3701143"/>
              <a:gd name="connsiteX0" fmla="*/ 1 w 4441372"/>
              <a:gd name="connsiteY0" fmla="*/ 3701143 h 3701143"/>
              <a:gd name="connsiteX1" fmla="*/ 0 w 4441372"/>
              <a:gd name="connsiteY1" fmla="*/ 0 h 3701143"/>
              <a:gd name="connsiteX2" fmla="*/ 4441372 w 4441372"/>
              <a:gd name="connsiteY2" fmla="*/ 3701143 h 3701143"/>
              <a:gd name="connsiteX3" fmla="*/ 1 w 4441372"/>
              <a:gd name="connsiteY3" fmla="*/ 3701143 h 3701143"/>
              <a:gd name="connsiteX0" fmla="*/ 2 w 4441373"/>
              <a:gd name="connsiteY0" fmla="*/ 3149597 h 3149597"/>
              <a:gd name="connsiteX1" fmla="*/ 0 w 4441373"/>
              <a:gd name="connsiteY1" fmla="*/ 0 h 3149597"/>
              <a:gd name="connsiteX2" fmla="*/ 4441373 w 4441373"/>
              <a:gd name="connsiteY2" fmla="*/ 3149597 h 3149597"/>
              <a:gd name="connsiteX3" fmla="*/ 2 w 4441373"/>
              <a:gd name="connsiteY3" fmla="*/ 3149597 h 3149597"/>
              <a:gd name="connsiteX0" fmla="*/ 29031 w 4470402"/>
              <a:gd name="connsiteY0" fmla="*/ 3091540 h 3091540"/>
              <a:gd name="connsiteX1" fmla="*/ 0 w 4470402"/>
              <a:gd name="connsiteY1" fmla="*/ 0 h 3091540"/>
              <a:gd name="connsiteX2" fmla="*/ 4470402 w 4470402"/>
              <a:gd name="connsiteY2" fmla="*/ 3091540 h 3091540"/>
              <a:gd name="connsiteX3" fmla="*/ 29031 w 4470402"/>
              <a:gd name="connsiteY3" fmla="*/ 3091540 h 3091540"/>
              <a:gd name="connsiteX0" fmla="*/ 0 w 4441371"/>
              <a:gd name="connsiteY0" fmla="*/ 3091538 h 3091538"/>
              <a:gd name="connsiteX1" fmla="*/ 5598 w 4441371"/>
              <a:gd name="connsiteY1" fmla="*/ 0 h 3091538"/>
              <a:gd name="connsiteX2" fmla="*/ 4441371 w 4441371"/>
              <a:gd name="connsiteY2" fmla="*/ 3091538 h 3091538"/>
              <a:gd name="connsiteX3" fmla="*/ 0 w 4441371"/>
              <a:gd name="connsiteY3" fmla="*/ 3091538 h 3091538"/>
              <a:gd name="connsiteX0" fmla="*/ 20375 w 4461746"/>
              <a:gd name="connsiteY0" fmla="*/ 3100193 h 3100193"/>
              <a:gd name="connsiteX1" fmla="*/ 0 w 4461746"/>
              <a:gd name="connsiteY1" fmla="*/ 0 h 3100193"/>
              <a:gd name="connsiteX2" fmla="*/ 4461746 w 4461746"/>
              <a:gd name="connsiteY2" fmla="*/ 3100193 h 3100193"/>
              <a:gd name="connsiteX3" fmla="*/ 20375 w 4461746"/>
              <a:gd name="connsiteY3" fmla="*/ 3100193 h 3100193"/>
              <a:gd name="connsiteX0" fmla="*/ 3060 w 4461746"/>
              <a:gd name="connsiteY0" fmla="*/ 3100193 h 3100193"/>
              <a:gd name="connsiteX1" fmla="*/ 0 w 4461746"/>
              <a:gd name="connsiteY1" fmla="*/ 0 h 3100193"/>
              <a:gd name="connsiteX2" fmla="*/ 4461746 w 4461746"/>
              <a:gd name="connsiteY2" fmla="*/ 3100193 h 3100193"/>
              <a:gd name="connsiteX3" fmla="*/ 3060 w 4461746"/>
              <a:gd name="connsiteY3" fmla="*/ 3100193 h 3100193"/>
            </a:gdLst>
            <a:ahLst/>
            <a:cxnLst>
              <a:cxn ang="0">
                <a:pos x="connsiteX0" y="connsiteY0"/>
              </a:cxn>
              <a:cxn ang="0">
                <a:pos x="connsiteX1" y="connsiteY1"/>
              </a:cxn>
              <a:cxn ang="0">
                <a:pos x="connsiteX2" y="connsiteY2"/>
              </a:cxn>
              <a:cxn ang="0">
                <a:pos x="connsiteX3" y="connsiteY3"/>
              </a:cxn>
            </a:cxnLst>
            <a:rect l="l" t="t" r="r" b="b"/>
            <a:pathLst>
              <a:path w="4461746" h="3100193">
                <a:moveTo>
                  <a:pt x="3060" y="3100193"/>
                </a:moveTo>
                <a:cubicBezTo>
                  <a:pt x="3060" y="1866479"/>
                  <a:pt x="0" y="1233714"/>
                  <a:pt x="0" y="0"/>
                </a:cubicBezTo>
                <a:lnTo>
                  <a:pt x="4461746" y="3100193"/>
                </a:lnTo>
                <a:lnTo>
                  <a:pt x="3060" y="3100193"/>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894034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6_Sub_Title Slide1">
    <p:bg>
      <p:bgPr>
        <a:solidFill>
          <a:schemeClr val="accent5"/>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5534B2-7BE7-4312-AE2A-60BDE5A7141F}"/>
              </a:ext>
            </a:extLst>
          </p:cNvPr>
          <p:cNvSpPr>
            <a:spLocks noGrp="1"/>
          </p:cNvSpPr>
          <p:nvPr>
            <p:ph type="dt" sz="half" idx="10"/>
          </p:nvPr>
        </p:nvSpPr>
        <p:spPr/>
        <p:txBody>
          <a:bodyPr/>
          <a:lstStyle/>
          <a:p>
            <a:fld id="{74DFBF6F-5AA1-4E74-B5CC-6D9449A7C49F}" type="datetime4">
              <a:rPr lang="en-US" smtClean="0"/>
              <a:t>December 5, 2019</a:t>
            </a:fld>
            <a:endParaRPr lang="en-GB"/>
          </a:p>
        </p:txBody>
      </p:sp>
      <p:sp>
        <p:nvSpPr>
          <p:cNvPr id="4" name="Footer Placeholder 3">
            <a:extLst>
              <a:ext uri="{FF2B5EF4-FFF2-40B4-BE49-F238E27FC236}">
                <a16:creationId xmlns:a16="http://schemas.microsoft.com/office/drawing/2014/main" id="{DFBF41C5-1856-474E-851C-6E69C0B4051D}"/>
              </a:ext>
            </a:extLst>
          </p:cNvPr>
          <p:cNvSpPr>
            <a:spLocks noGrp="1"/>
          </p:cNvSpPr>
          <p:nvPr>
            <p:ph type="ftr" sz="quarter" idx="11"/>
          </p:nvPr>
        </p:nvSpPr>
        <p:spPr/>
        <p:txBody>
          <a:bodyPr/>
          <a:lstStyle/>
          <a:p>
            <a:r>
              <a:rPr lang="en-GB"/>
              <a:t>© Kony DBX</a:t>
            </a:r>
            <a:r>
              <a:rPr lang="en-GB" kern="0"/>
              <a:t>, Company confidential</a:t>
            </a:r>
            <a:endParaRPr lang="en-GB"/>
          </a:p>
        </p:txBody>
      </p:sp>
      <p:sp>
        <p:nvSpPr>
          <p:cNvPr id="5" name="Title 1">
            <a:extLst>
              <a:ext uri="{FF2B5EF4-FFF2-40B4-BE49-F238E27FC236}">
                <a16:creationId xmlns:a16="http://schemas.microsoft.com/office/drawing/2014/main" id="{CD022744-5DB3-42AE-B9DA-27E28E953789}"/>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defRPr>
            </a:lvl1pPr>
          </a:lstStyle>
          <a:p>
            <a:r>
              <a:rPr lang="en-US"/>
              <a:t>Click to edit Master title style</a:t>
            </a:r>
            <a:endParaRPr lang="en-GB"/>
          </a:p>
        </p:txBody>
      </p:sp>
      <p:pic>
        <p:nvPicPr>
          <p:cNvPr id="7" name="Picture 6">
            <a:extLst>
              <a:ext uri="{FF2B5EF4-FFF2-40B4-BE49-F238E27FC236}">
                <a16:creationId xmlns:a16="http://schemas.microsoft.com/office/drawing/2014/main" id="{36C83010-93C6-480D-B9A9-4169829FAAB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4208" y="696371"/>
            <a:ext cx="2355161" cy="933801"/>
          </a:xfrm>
          <a:prstGeom prst="rect">
            <a:avLst/>
          </a:prstGeom>
        </p:spPr>
      </p:pic>
      <p:pic>
        <p:nvPicPr>
          <p:cNvPr id="8" name="Picture 7">
            <a:extLst>
              <a:ext uri="{FF2B5EF4-FFF2-40B4-BE49-F238E27FC236}">
                <a16:creationId xmlns:a16="http://schemas.microsoft.com/office/drawing/2014/main" id="{803643C6-5702-4052-A4EF-E7393A98B79E}"/>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b="23872"/>
          <a:stretch/>
        </p:blipFill>
        <p:spPr>
          <a:xfrm>
            <a:off x="6454535" y="-107950"/>
            <a:ext cx="5739052" cy="6991361"/>
          </a:xfrm>
          <a:prstGeom prst="rect">
            <a:avLst/>
          </a:prstGeom>
        </p:spPr>
      </p:pic>
      <p:sp>
        <p:nvSpPr>
          <p:cNvPr id="9" name="Isosceles Triangle 16">
            <a:extLst>
              <a:ext uri="{FF2B5EF4-FFF2-40B4-BE49-F238E27FC236}">
                <a16:creationId xmlns:a16="http://schemas.microsoft.com/office/drawing/2014/main" id="{A9B3460F-A4B5-436D-8E71-B24C789A7DE4}"/>
              </a:ext>
            </a:extLst>
          </p:cNvPr>
          <p:cNvSpPr/>
          <p:nvPr userDrawn="1"/>
        </p:nvSpPr>
        <p:spPr>
          <a:xfrm rot="16200000">
            <a:off x="8966397" y="3657809"/>
            <a:ext cx="3806383" cy="2644821"/>
          </a:xfrm>
          <a:custGeom>
            <a:avLst/>
            <a:gdLst>
              <a:gd name="connsiteX0" fmla="*/ 0 w 5312228"/>
              <a:gd name="connsiteY0" fmla="*/ 2554514 h 2554514"/>
              <a:gd name="connsiteX1" fmla="*/ 2656114 w 5312228"/>
              <a:gd name="connsiteY1" fmla="*/ 0 h 2554514"/>
              <a:gd name="connsiteX2" fmla="*/ 5312228 w 5312228"/>
              <a:gd name="connsiteY2" fmla="*/ 2554514 h 2554514"/>
              <a:gd name="connsiteX3" fmla="*/ 0 w 5312228"/>
              <a:gd name="connsiteY3" fmla="*/ 2554514 h 2554514"/>
              <a:gd name="connsiteX0" fmla="*/ 1 w 5312229"/>
              <a:gd name="connsiteY0" fmla="*/ 3701143 h 3701143"/>
              <a:gd name="connsiteX1" fmla="*/ 0 w 5312229"/>
              <a:gd name="connsiteY1" fmla="*/ 0 h 3701143"/>
              <a:gd name="connsiteX2" fmla="*/ 5312229 w 5312229"/>
              <a:gd name="connsiteY2" fmla="*/ 3701143 h 3701143"/>
              <a:gd name="connsiteX3" fmla="*/ 1 w 5312229"/>
              <a:gd name="connsiteY3" fmla="*/ 3701143 h 3701143"/>
              <a:gd name="connsiteX0" fmla="*/ 1 w 4441372"/>
              <a:gd name="connsiteY0" fmla="*/ 3701143 h 3701143"/>
              <a:gd name="connsiteX1" fmla="*/ 0 w 4441372"/>
              <a:gd name="connsiteY1" fmla="*/ 0 h 3701143"/>
              <a:gd name="connsiteX2" fmla="*/ 4441372 w 4441372"/>
              <a:gd name="connsiteY2" fmla="*/ 3701143 h 3701143"/>
              <a:gd name="connsiteX3" fmla="*/ 1 w 4441372"/>
              <a:gd name="connsiteY3" fmla="*/ 3701143 h 3701143"/>
              <a:gd name="connsiteX0" fmla="*/ 2 w 4441373"/>
              <a:gd name="connsiteY0" fmla="*/ 3149597 h 3149597"/>
              <a:gd name="connsiteX1" fmla="*/ 0 w 4441373"/>
              <a:gd name="connsiteY1" fmla="*/ 0 h 3149597"/>
              <a:gd name="connsiteX2" fmla="*/ 4441373 w 4441373"/>
              <a:gd name="connsiteY2" fmla="*/ 3149597 h 3149597"/>
              <a:gd name="connsiteX3" fmla="*/ 2 w 4441373"/>
              <a:gd name="connsiteY3" fmla="*/ 3149597 h 3149597"/>
              <a:gd name="connsiteX0" fmla="*/ 29031 w 4470402"/>
              <a:gd name="connsiteY0" fmla="*/ 3091540 h 3091540"/>
              <a:gd name="connsiteX1" fmla="*/ 0 w 4470402"/>
              <a:gd name="connsiteY1" fmla="*/ 0 h 3091540"/>
              <a:gd name="connsiteX2" fmla="*/ 4470402 w 4470402"/>
              <a:gd name="connsiteY2" fmla="*/ 3091540 h 3091540"/>
              <a:gd name="connsiteX3" fmla="*/ 29031 w 4470402"/>
              <a:gd name="connsiteY3" fmla="*/ 3091540 h 3091540"/>
              <a:gd name="connsiteX0" fmla="*/ 0 w 4441371"/>
              <a:gd name="connsiteY0" fmla="*/ 3091538 h 3091538"/>
              <a:gd name="connsiteX1" fmla="*/ 5598 w 4441371"/>
              <a:gd name="connsiteY1" fmla="*/ 0 h 3091538"/>
              <a:gd name="connsiteX2" fmla="*/ 4441371 w 4441371"/>
              <a:gd name="connsiteY2" fmla="*/ 3091538 h 3091538"/>
              <a:gd name="connsiteX3" fmla="*/ 0 w 4441371"/>
              <a:gd name="connsiteY3" fmla="*/ 3091538 h 3091538"/>
              <a:gd name="connsiteX0" fmla="*/ 20375 w 4461746"/>
              <a:gd name="connsiteY0" fmla="*/ 3100193 h 3100193"/>
              <a:gd name="connsiteX1" fmla="*/ 0 w 4461746"/>
              <a:gd name="connsiteY1" fmla="*/ 0 h 3100193"/>
              <a:gd name="connsiteX2" fmla="*/ 4461746 w 4461746"/>
              <a:gd name="connsiteY2" fmla="*/ 3100193 h 3100193"/>
              <a:gd name="connsiteX3" fmla="*/ 20375 w 4461746"/>
              <a:gd name="connsiteY3" fmla="*/ 3100193 h 3100193"/>
              <a:gd name="connsiteX0" fmla="*/ 3060 w 4461746"/>
              <a:gd name="connsiteY0" fmla="*/ 3100193 h 3100193"/>
              <a:gd name="connsiteX1" fmla="*/ 0 w 4461746"/>
              <a:gd name="connsiteY1" fmla="*/ 0 h 3100193"/>
              <a:gd name="connsiteX2" fmla="*/ 4461746 w 4461746"/>
              <a:gd name="connsiteY2" fmla="*/ 3100193 h 3100193"/>
              <a:gd name="connsiteX3" fmla="*/ 3060 w 4461746"/>
              <a:gd name="connsiteY3" fmla="*/ 3100193 h 3100193"/>
            </a:gdLst>
            <a:ahLst/>
            <a:cxnLst>
              <a:cxn ang="0">
                <a:pos x="connsiteX0" y="connsiteY0"/>
              </a:cxn>
              <a:cxn ang="0">
                <a:pos x="connsiteX1" y="connsiteY1"/>
              </a:cxn>
              <a:cxn ang="0">
                <a:pos x="connsiteX2" y="connsiteY2"/>
              </a:cxn>
              <a:cxn ang="0">
                <a:pos x="connsiteX3" y="connsiteY3"/>
              </a:cxn>
            </a:cxnLst>
            <a:rect l="l" t="t" r="r" b="b"/>
            <a:pathLst>
              <a:path w="4461746" h="3100193">
                <a:moveTo>
                  <a:pt x="3060" y="3100193"/>
                </a:moveTo>
                <a:cubicBezTo>
                  <a:pt x="3060" y="1866479"/>
                  <a:pt x="0" y="1233714"/>
                  <a:pt x="0" y="0"/>
                </a:cubicBezTo>
                <a:lnTo>
                  <a:pt x="4461746" y="3100193"/>
                </a:lnTo>
                <a:lnTo>
                  <a:pt x="3060" y="3100193"/>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35404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7_Sub_Title Slide1">
    <p:bg>
      <p:bgPr>
        <a:solidFill>
          <a:schemeClr val="tx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5534B2-7BE7-4312-AE2A-60BDE5A7141F}"/>
              </a:ext>
            </a:extLst>
          </p:cNvPr>
          <p:cNvSpPr>
            <a:spLocks noGrp="1"/>
          </p:cNvSpPr>
          <p:nvPr>
            <p:ph type="dt" sz="half" idx="10"/>
          </p:nvPr>
        </p:nvSpPr>
        <p:spPr/>
        <p:txBody>
          <a:bodyPr/>
          <a:lstStyle/>
          <a:p>
            <a:fld id="{7C6D9D4E-5079-4C8F-BB5D-EF8B6E3CC2C9}" type="datetime4">
              <a:rPr lang="en-US" smtClean="0"/>
              <a:t>December 5, 2019</a:t>
            </a:fld>
            <a:endParaRPr lang="en-GB"/>
          </a:p>
        </p:txBody>
      </p:sp>
      <p:sp>
        <p:nvSpPr>
          <p:cNvPr id="4" name="Footer Placeholder 3">
            <a:extLst>
              <a:ext uri="{FF2B5EF4-FFF2-40B4-BE49-F238E27FC236}">
                <a16:creationId xmlns:a16="http://schemas.microsoft.com/office/drawing/2014/main" id="{DFBF41C5-1856-474E-851C-6E69C0B4051D}"/>
              </a:ext>
            </a:extLst>
          </p:cNvPr>
          <p:cNvSpPr>
            <a:spLocks noGrp="1"/>
          </p:cNvSpPr>
          <p:nvPr>
            <p:ph type="ftr" sz="quarter" idx="11"/>
          </p:nvPr>
        </p:nvSpPr>
        <p:spPr/>
        <p:txBody>
          <a:bodyPr/>
          <a:lstStyle/>
          <a:p>
            <a:r>
              <a:rPr lang="en-GB"/>
              <a:t>© Kony DBX</a:t>
            </a:r>
            <a:r>
              <a:rPr lang="en-GB" kern="0"/>
              <a:t>, Company confidential</a:t>
            </a:r>
            <a:endParaRPr lang="en-GB"/>
          </a:p>
        </p:txBody>
      </p:sp>
      <p:sp>
        <p:nvSpPr>
          <p:cNvPr id="5" name="Title 1">
            <a:extLst>
              <a:ext uri="{FF2B5EF4-FFF2-40B4-BE49-F238E27FC236}">
                <a16:creationId xmlns:a16="http://schemas.microsoft.com/office/drawing/2014/main" id="{AFAEBCFF-7681-4176-BE59-843C788AE64E}"/>
              </a:ext>
            </a:extLst>
          </p:cNvPr>
          <p:cNvSpPr>
            <a:spLocks noGrp="1"/>
          </p:cNvSpPr>
          <p:nvPr>
            <p:ph type="ctrTitle"/>
          </p:nvPr>
        </p:nvSpPr>
        <p:spPr>
          <a:xfrm>
            <a:off x="594208" y="1829846"/>
            <a:ext cx="6520967" cy="3198305"/>
          </a:xfrm>
          <a:prstGeom prst="rect">
            <a:avLst/>
          </a:prstGeom>
        </p:spPr>
        <p:txBody>
          <a:bodyPr anchor="ctr">
            <a:noAutofit/>
          </a:bodyPr>
          <a:lstStyle>
            <a:lvl1pPr algn="l">
              <a:lnSpc>
                <a:spcPct val="80000"/>
              </a:lnSpc>
              <a:defRPr sz="4800" b="0">
                <a:solidFill>
                  <a:schemeClr val="bg1"/>
                </a:solidFill>
              </a:defRPr>
            </a:lvl1pPr>
          </a:lstStyle>
          <a:p>
            <a:r>
              <a:rPr lang="en-US"/>
              <a:t>Click to edit Master title style</a:t>
            </a:r>
            <a:endParaRPr lang="en-GB"/>
          </a:p>
        </p:txBody>
      </p:sp>
      <p:pic>
        <p:nvPicPr>
          <p:cNvPr id="7" name="Picture 6">
            <a:extLst>
              <a:ext uri="{FF2B5EF4-FFF2-40B4-BE49-F238E27FC236}">
                <a16:creationId xmlns:a16="http://schemas.microsoft.com/office/drawing/2014/main" id="{10F8B7EC-678B-4D3C-A63C-DE1DDA0FBBA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4683" y="677321"/>
            <a:ext cx="3710412" cy="933801"/>
          </a:xfrm>
          <a:prstGeom prst="rect">
            <a:avLst/>
          </a:prstGeom>
        </p:spPr>
      </p:pic>
      <p:pic>
        <p:nvPicPr>
          <p:cNvPr id="8" name="Picture 7">
            <a:extLst>
              <a:ext uri="{FF2B5EF4-FFF2-40B4-BE49-F238E27FC236}">
                <a16:creationId xmlns:a16="http://schemas.microsoft.com/office/drawing/2014/main" id="{30C6667B-F9D2-4A5C-BF81-57A5CBF8593E}"/>
              </a:ext>
            </a:extLst>
          </p:cNvPr>
          <p:cNvPicPr>
            <a:picLocks noChangeAspect="1"/>
          </p:cNvPicPr>
          <p:nvPr userDrawn="1"/>
        </p:nvPicPr>
        <p:blipFill rotWithShape="1">
          <a:blip r:embed="rId3" cstate="hqprint">
            <a:extLst>
              <a:ext uri="{28A0092B-C50C-407E-A947-70E740481C1C}">
                <a14:useLocalDpi xmlns:a14="http://schemas.microsoft.com/office/drawing/2010/main" val="0"/>
              </a:ext>
            </a:extLst>
          </a:blip>
          <a:srcRect b="23872"/>
          <a:stretch/>
        </p:blipFill>
        <p:spPr>
          <a:xfrm>
            <a:off x="6454535" y="-107950"/>
            <a:ext cx="5739052" cy="6991361"/>
          </a:xfrm>
          <a:prstGeom prst="rect">
            <a:avLst/>
          </a:prstGeom>
        </p:spPr>
      </p:pic>
      <p:sp>
        <p:nvSpPr>
          <p:cNvPr id="9" name="Isosceles Triangle 16">
            <a:extLst>
              <a:ext uri="{FF2B5EF4-FFF2-40B4-BE49-F238E27FC236}">
                <a16:creationId xmlns:a16="http://schemas.microsoft.com/office/drawing/2014/main" id="{0F0BCC61-82D8-4403-AEFA-458363EE61C5}"/>
              </a:ext>
            </a:extLst>
          </p:cNvPr>
          <p:cNvSpPr/>
          <p:nvPr userDrawn="1"/>
        </p:nvSpPr>
        <p:spPr>
          <a:xfrm rot="16200000">
            <a:off x="8966397" y="3657809"/>
            <a:ext cx="3806383" cy="2644821"/>
          </a:xfrm>
          <a:custGeom>
            <a:avLst/>
            <a:gdLst>
              <a:gd name="connsiteX0" fmla="*/ 0 w 5312228"/>
              <a:gd name="connsiteY0" fmla="*/ 2554514 h 2554514"/>
              <a:gd name="connsiteX1" fmla="*/ 2656114 w 5312228"/>
              <a:gd name="connsiteY1" fmla="*/ 0 h 2554514"/>
              <a:gd name="connsiteX2" fmla="*/ 5312228 w 5312228"/>
              <a:gd name="connsiteY2" fmla="*/ 2554514 h 2554514"/>
              <a:gd name="connsiteX3" fmla="*/ 0 w 5312228"/>
              <a:gd name="connsiteY3" fmla="*/ 2554514 h 2554514"/>
              <a:gd name="connsiteX0" fmla="*/ 1 w 5312229"/>
              <a:gd name="connsiteY0" fmla="*/ 3701143 h 3701143"/>
              <a:gd name="connsiteX1" fmla="*/ 0 w 5312229"/>
              <a:gd name="connsiteY1" fmla="*/ 0 h 3701143"/>
              <a:gd name="connsiteX2" fmla="*/ 5312229 w 5312229"/>
              <a:gd name="connsiteY2" fmla="*/ 3701143 h 3701143"/>
              <a:gd name="connsiteX3" fmla="*/ 1 w 5312229"/>
              <a:gd name="connsiteY3" fmla="*/ 3701143 h 3701143"/>
              <a:gd name="connsiteX0" fmla="*/ 1 w 4441372"/>
              <a:gd name="connsiteY0" fmla="*/ 3701143 h 3701143"/>
              <a:gd name="connsiteX1" fmla="*/ 0 w 4441372"/>
              <a:gd name="connsiteY1" fmla="*/ 0 h 3701143"/>
              <a:gd name="connsiteX2" fmla="*/ 4441372 w 4441372"/>
              <a:gd name="connsiteY2" fmla="*/ 3701143 h 3701143"/>
              <a:gd name="connsiteX3" fmla="*/ 1 w 4441372"/>
              <a:gd name="connsiteY3" fmla="*/ 3701143 h 3701143"/>
              <a:gd name="connsiteX0" fmla="*/ 2 w 4441373"/>
              <a:gd name="connsiteY0" fmla="*/ 3149597 h 3149597"/>
              <a:gd name="connsiteX1" fmla="*/ 0 w 4441373"/>
              <a:gd name="connsiteY1" fmla="*/ 0 h 3149597"/>
              <a:gd name="connsiteX2" fmla="*/ 4441373 w 4441373"/>
              <a:gd name="connsiteY2" fmla="*/ 3149597 h 3149597"/>
              <a:gd name="connsiteX3" fmla="*/ 2 w 4441373"/>
              <a:gd name="connsiteY3" fmla="*/ 3149597 h 3149597"/>
              <a:gd name="connsiteX0" fmla="*/ 29031 w 4470402"/>
              <a:gd name="connsiteY0" fmla="*/ 3091540 h 3091540"/>
              <a:gd name="connsiteX1" fmla="*/ 0 w 4470402"/>
              <a:gd name="connsiteY1" fmla="*/ 0 h 3091540"/>
              <a:gd name="connsiteX2" fmla="*/ 4470402 w 4470402"/>
              <a:gd name="connsiteY2" fmla="*/ 3091540 h 3091540"/>
              <a:gd name="connsiteX3" fmla="*/ 29031 w 4470402"/>
              <a:gd name="connsiteY3" fmla="*/ 3091540 h 3091540"/>
              <a:gd name="connsiteX0" fmla="*/ 0 w 4441371"/>
              <a:gd name="connsiteY0" fmla="*/ 3091538 h 3091538"/>
              <a:gd name="connsiteX1" fmla="*/ 5598 w 4441371"/>
              <a:gd name="connsiteY1" fmla="*/ 0 h 3091538"/>
              <a:gd name="connsiteX2" fmla="*/ 4441371 w 4441371"/>
              <a:gd name="connsiteY2" fmla="*/ 3091538 h 3091538"/>
              <a:gd name="connsiteX3" fmla="*/ 0 w 4441371"/>
              <a:gd name="connsiteY3" fmla="*/ 3091538 h 3091538"/>
              <a:gd name="connsiteX0" fmla="*/ 20375 w 4461746"/>
              <a:gd name="connsiteY0" fmla="*/ 3100193 h 3100193"/>
              <a:gd name="connsiteX1" fmla="*/ 0 w 4461746"/>
              <a:gd name="connsiteY1" fmla="*/ 0 h 3100193"/>
              <a:gd name="connsiteX2" fmla="*/ 4461746 w 4461746"/>
              <a:gd name="connsiteY2" fmla="*/ 3100193 h 3100193"/>
              <a:gd name="connsiteX3" fmla="*/ 20375 w 4461746"/>
              <a:gd name="connsiteY3" fmla="*/ 3100193 h 3100193"/>
              <a:gd name="connsiteX0" fmla="*/ 3060 w 4461746"/>
              <a:gd name="connsiteY0" fmla="*/ 3100193 h 3100193"/>
              <a:gd name="connsiteX1" fmla="*/ 0 w 4461746"/>
              <a:gd name="connsiteY1" fmla="*/ 0 h 3100193"/>
              <a:gd name="connsiteX2" fmla="*/ 4461746 w 4461746"/>
              <a:gd name="connsiteY2" fmla="*/ 3100193 h 3100193"/>
              <a:gd name="connsiteX3" fmla="*/ 3060 w 4461746"/>
              <a:gd name="connsiteY3" fmla="*/ 3100193 h 3100193"/>
            </a:gdLst>
            <a:ahLst/>
            <a:cxnLst>
              <a:cxn ang="0">
                <a:pos x="connsiteX0" y="connsiteY0"/>
              </a:cxn>
              <a:cxn ang="0">
                <a:pos x="connsiteX1" y="connsiteY1"/>
              </a:cxn>
              <a:cxn ang="0">
                <a:pos x="connsiteX2" y="connsiteY2"/>
              </a:cxn>
              <a:cxn ang="0">
                <a:pos x="connsiteX3" y="connsiteY3"/>
              </a:cxn>
            </a:cxnLst>
            <a:rect l="l" t="t" r="r" b="b"/>
            <a:pathLst>
              <a:path w="4461746" h="3100193">
                <a:moveTo>
                  <a:pt x="3060" y="3100193"/>
                </a:moveTo>
                <a:cubicBezTo>
                  <a:pt x="3060" y="1866479"/>
                  <a:pt x="0" y="1233714"/>
                  <a:pt x="0" y="0"/>
                </a:cubicBezTo>
                <a:lnTo>
                  <a:pt x="4461746" y="3100193"/>
                </a:lnTo>
                <a:lnTo>
                  <a:pt x="3060" y="3100193"/>
                </a:lnTo>
                <a:close/>
              </a:path>
            </a:pathLst>
          </a:custGeom>
          <a:solidFill>
            <a:schemeClr val="tx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8830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 COL Title and Body">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543300" y="1045028"/>
            <a:ext cx="8071853" cy="4932163"/>
          </a:xfrm>
          <a:prstGeom prst="rect">
            <a:avLst/>
          </a:prstGeom>
        </p:spPr>
        <p:txBody>
          <a:bodyPr/>
          <a:lstStyle>
            <a:lvl1pPr marL="0" indent="0">
              <a:lnSpc>
                <a:spcPct val="120000"/>
              </a:lnSpc>
              <a:spcBef>
                <a:spcPts val="600"/>
              </a:spcBef>
              <a:buNone/>
              <a:defRPr sz="1200" b="0" i="0">
                <a:solidFill>
                  <a:schemeClr val="bg2">
                    <a:lumMod val="50000"/>
                  </a:schemeClr>
                </a:solidFill>
                <a:latin typeface="Avenir Book" charset="0"/>
                <a:ea typeface="Avenir Book" charset="0"/>
                <a:cs typeface="Avenir Book" charset="0"/>
              </a:defRPr>
            </a:lvl1pPr>
            <a:lvl2pPr>
              <a:lnSpc>
                <a:spcPct val="120000"/>
              </a:lnSpc>
              <a:spcBef>
                <a:spcPts val="600"/>
              </a:spcBef>
              <a:defRPr sz="1200" b="0" i="0">
                <a:solidFill>
                  <a:schemeClr val="bg2">
                    <a:lumMod val="50000"/>
                  </a:schemeClr>
                </a:solidFill>
                <a:latin typeface="Avenir Book" charset="0"/>
                <a:ea typeface="Avenir Book" charset="0"/>
                <a:cs typeface="Avenir Book" charset="0"/>
              </a:defRPr>
            </a:lvl2pPr>
            <a:lvl3pPr>
              <a:lnSpc>
                <a:spcPct val="120000"/>
              </a:lnSpc>
              <a:spcBef>
                <a:spcPts val="600"/>
              </a:spcBef>
              <a:defRPr sz="1200" b="0" i="0">
                <a:solidFill>
                  <a:schemeClr val="bg2">
                    <a:lumMod val="50000"/>
                  </a:schemeClr>
                </a:solidFill>
                <a:latin typeface="Avenir Book" charset="0"/>
                <a:ea typeface="Avenir Book" charset="0"/>
                <a:cs typeface="Avenir Book" charset="0"/>
              </a:defRPr>
            </a:lvl3pPr>
            <a:lvl4pPr>
              <a:lnSpc>
                <a:spcPct val="120000"/>
              </a:lnSpc>
              <a:spcBef>
                <a:spcPts val="600"/>
              </a:spcBef>
              <a:defRPr sz="1200" b="0" i="0">
                <a:solidFill>
                  <a:schemeClr val="bg2">
                    <a:lumMod val="50000"/>
                  </a:schemeClr>
                </a:solidFill>
                <a:latin typeface="Avenir Book" charset="0"/>
                <a:ea typeface="Avenir Book" charset="0"/>
                <a:cs typeface="Avenir Book" charset="0"/>
              </a:defRPr>
            </a:lvl4pPr>
            <a:lvl5pPr>
              <a:lnSpc>
                <a:spcPct val="120000"/>
              </a:lnSpc>
              <a:spcBef>
                <a:spcPts val="600"/>
              </a:spcBef>
              <a:defRPr sz="1200" b="0" i="0">
                <a:solidFill>
                  <a:schemeClr val="bg2">
                    <a:lumMod val="50000"/>
                  </a:schemeClr>
                </a:solidFill>
                <a:latin typeface="Avenir Book" charset="0"/>
                <a:ea typeface="Avenir Book" charset="0"/>
                <a:cs typeface="Avenir Book"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3">
            <a:extLst>
              <a:ext uri="{FF2B5EF4-FFF2-40B4-BE49-F238E27FC236}">
                <a16:creationId xmlns:a16="http://schemas.microsoft.com/office/drawing/2014/main" id="{99F00117-33F0-4475-8D56-B7483C9606B1}"/>
              </a:ext>
            </a:extLst>
          </p:cNvPr>
          <p:cNvSpPr>
            <a:spLocks noGrp="1"/>
          </p:cNvSpPr>
          <p:nvPr>
            <p:ph type="title"/>
          </p:nvPr>
        </p:nvSpPr>
        <p:spPr>
          <a:xfrm>
            <a:off x="580929" y="1045029"/>
            <a:ext cx="2699166"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2" name="Date Placeholder 1">
            <a:extLst>
              <a:ext uri="{FF2B5EF4-FFF2-40B4-BE49-F238E27FC236}">
                <a16:creationId xmlns:a16="http://schemas.microsoft.com/office/drawing/2014/main" id="{26D4F195-DCA7-4C2B-9A76-12B8FFDC930F}"/>
              </a:ext>
            </a:extLst>
          </p:cNvPr>
          <p:cNvSpPr>
            <a:spLocks noGrp="1"/>
          </p:cNvSpPr>
          <p:nvPr>
            <p:ph type="dt" sz="half" idx="11"/>
          </p:nvPr>
        </p:nvSpPr>
        <p:spPr>
          <a:xfrm>
            <a:off x="576262" y="6626072"/>
            <a:ext cx="982800" cy="144000"/>
          </a:xfrm>
          <a:prstGeom prst="rect">
            <a:avLst/>
          </a:prstGeom>
        </p:spPr>
        <p:txBody>
          <a:bodyPr/>
          <a:lstStyle/>
          <a:p>
            <a:fld id="{882305EB-D2BB-4565-A100-1D7767641466}" type="datetime4">
              <a:rPr lang="en-US" smtClean="0"/>
              <a:t>December 5, 2019</a:t>
            </a:fld>
            <a:endParaRPr lang="en-GB"/>
          </a:p>
        </p:txBody>
      </p:sp>
      <p:sp>
        <p:nvSpPr>
          <p:cNvPr id="4" name="Footer Placeholder 3">
            <a:extLst>
              <a:ext uri="{FF2B5EF4-FFF2-40B4-BE49-F238E27FC236}">
                <a16:creationId xmlns:a16="http://schemas.microsoft.com/office/drawing/2014/main" id="{D606212B-2C49-4E6D-842F-BD201AF2FD98}"/>
              </a:ext>
            </a:extLst>
          </p:cNvPr>
          <p:cNvSpPr>
            <a:spLocks noGrp="1"/>
          </p:cNvSpPr>
          <p:nvPr>
            <p:ph type="ftr" sz="quarter" idx="12"/>
          </p:nvPr>
        </p:nvSpPr>
        <p:spPr>
          <a:xfrm>
            <a:off x="1559062" y="6626072"/>
            <a:ext cx="4125600" cy="144000"/>
          </a:xfrm>
          <a:prstGeom prst="rect">
            <a:avLst/>
          </a:prstGeom>
        </p:spPr>
        <p:txBody>
          <a:bodyPr/>
          <a:lstStyle/>
          <a:p>
            <a:r>
              <a:rPr lang="en-GB"/>
              <a:t>© Kony DBX, Company confidential</a:t>
            </a:r>
          </a:p>
        </p:txBody>
      </p:sp>
      <p:sp>
        <p:nvSpPr>
          <p:cNvPr id="6" name="Slide Number Placeholder 5">
            <a:extLst>
              <a:ext uri="{FF2B5EF4-FFF2-40B4-BE49-F238E27FC236}">
                <a16:creationId xmlns:a16="http://schemas.microsoft.com/office/drawing/2014/main" id="{DDE79B3F-AA6F-4DDB-8237-D74A47696445}"/>
              </a:ext>
            </a:extLst>
          </p:cNvPr>
          <p:cNvSpPr>
            <a:spLocks noGrp="1"/>
          </p:cNvSpPr>
          <p:nvPr>
            <p:ph type="sldNum" sz="quarter" idx="13"/>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3009735386"/>
      </p:ext>
    </p:extLst>
  </p:cSld>
  <p:clrMapOvr>
    <a:masterClrMapping/>
  </p:clrMapOvr>
  <p:extLst mod="1">
    <p:ext uri="{DCECCB84-F9BA-43D5-87BE-67443E8EF086}">
      <p15:sldGuideLst xmlns:p15="http://schemas.microsoft.com/office/powerpoint/2012/main">
        <p15:guide id="1" orient="horz" pos="624">
          <p15:clr>
            <a:srgbClr val="FBAE40"/>
          </p15:clr>
        </p15:guide>
        <p15:guide id="2" pos="360">
          <p15:clr>
            <a:srgbClr val="FBAE40"/>
          </p15:clr>
        </p15:guide>
        <p15:guide id="4" pos="2232">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ivider-Slide_Image&amp;Overlay">
    <p:bg>
      <p:bgPr>
        <a:solidFill>
          <a:schemeClr val="bg1"/>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BE13745F-E117-43C1-925D-36A40586683F}"/>
              </a:ext>
            </a:extLst>
          </p:cNvPr>
          <p:cNvSpPr>
            <a:spLocks noGrp="1"/>
          </p:cNvSpPr>
          <p:nvPr>
            <p:ph type="pic" sz="quarter" idx="12"/>
          </p:nvPr>
        </p:nvSpPr>
        <p:spPr>
          <a:xfrm>
            <a:off x="0" y="-9525"/>
            <a:ext cx="12201525" cy="6867525"/>
          </a:xfrm>
          <a:prstGeom prst="rect">
            <a:avLst/>
          </a:prstGeom>
          <a:noFill/>
        </p:spPr>
        <p:txBody>
          <a:bodyPr/>
          <a:lstStyle/>
          <a:p>
            <a:endParaRPr lang="en-US"/>
          </a:p>
        </p:txBody>
      </p:sp>
      <p:sp>
        <p:nvSpPr>
          <p:cNvPr id="2" name="Title 1">
            <a:extLst>
              <a:ext uri="{FF2B5EF4-FFF2-40B4-BE49-F238E27FC236}">
                <a16:creationId xmlns:a16="http://schemas.microsoft.com/office/drawing/2014/main" id="{647C4333-4074-4286-AA89-0E52299B5A9F}"/>
              </a:ext>
            </a:extLst>
          </p:cNvPr>
          <p:cNvSpPr>
            <a:spLocks noGrp="1"/>
          </p:cNvSpPr>
          <p:nvPr>
            <p:ph type="title"/>
          </p:nvPr>
        </p:nvSpPr>
        <p:spPr>
          <a:xfrm>
            <a:off x="576262" y="2108199"/>
            <a:ext cx="4732338" cy="1828801"/>
          </a:xfrm>
          <a:prstGeom prst="rect">
            <a:avLst/>
          </a:prstGeom>
        </p:spPr>
        <p:txBody>
          <a:bodyPr/>
          <a:lstStyle>
            <a:lvl1pP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67C42172-9CA0-4907-BB43-4F6A2521631F}"/>
              </a:ext>
            </a:extLst>
          </p:cNvPr>
          <p:cNvSpPr>
            <a:spLocks noGrp="1"/>
          </p:cNvSpPr>
          <p:nvPr>
            <p:ph type="dt" sz="half" idx="10"/>
          </p:nvPr>
        </p:nvSpPr>
        <p:spPr/>
        <p:txBody>
          <a:bodyPr/>
          <a:lstStyle/>
          <a:p>
            <a:fld id="{1A26EA2A-AD95-409B-901F-9E49B4C73FCB}" type="datetime4">
              <a:rPr lang="en-US" smtClean="0"/>
              <a:t>December 5, 2019</a:t>
            </a:fld>
            <a:endParaRPr lang="en-GB"/>
          </a:p>
        </p:txBody>
      </p:sp>
      <p:sp>
        <p:nvSpPr>
          <p:cNvPr id="4" name="Footer Placeholder 3">
            <a:extLst>
              <a:ext uri="{FF2B5EF4-FFF2-40B4-BE49-F238E27FC236}">
                <a16:creationId xmlns:a16="http://schemas.microsoft.com/office/drawing/2014/main" id="{B5745FD9-EC79-4BE5-896E-6609D79BFEBD}"/>
              </a:ext>
            </a:extLst>
          </p:cNvPr>
          <p:cNvSpPr>
            <a:spLocks noGrp="1"/>
          </p:cNvSpPr>
          <p:nvPr>
            <p:ph type="ftr" sz="quarter" idx="11"/>
          </p:nvPr>
        </p:nvSpPr>
        <p:spPr/>
        <p:txBody>
          <a:bodyPr/>
          <a:lstStyle/>
          <a:p>
            <a:r>
              <a:rPr lang="en-GB"/>
              <a:t>© Kony DBX</a:t>
            </a:r>
            <a:r>
              <a:rPr lang="en-GB" kern="0"/>
              <a:t>, Company confidential</a:t>
            </a:r>
            <a:endParaRPr lang="en-GB"/>
          </a:p>
        </p:txBody>
      </p:sp>
    </p:spTree>
    <p:extLst>
      <p:ext uri="{BB962C8B-B14F-4D97-AF65-F5344CB8AC3E}">
        <p14:creationId xmlns:p14="http://schemas.microsoft.com/office/powerpoint/2010/main" val="243621523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tx">
  <p:cSld name="Default Slide Purple">
    <p:bg>
      <p:bgPr>
        <a:solidFill>
          <a:srgbClr val="352967"/>
        </a:solidFill>
        <a:effectLst/>
      </p:bgPr>
    </p:bg>
    <p:spTree>
      <p:nvGrpSpPr>
        <p:cNvPr id="1" name=""/>
        <p:cNvGrpSpPr/>
        <p:nvPr/>
      </p:nvGrpSpPr>
      <p:grpSpPr>
        <a:xfrm>
          <a:off x="0" y="0"/>
          <a:ext cx="0" cy="0"/>
          <a:chOff x="0" y="0"/>
          <a:chExt cx="0" cy="0"/>
        </a:xfrm>
      </p:grpSpPr>
      <p:sp>
        <p:nvSpPr>
          <p:cNvPr id="31" name="Title Text"/>
          <p:cNvSpPr txBox="1">
            <a:spLocks noGrp="1"/>
          </p:cNvSpPr>
          <p:nvPr>
            <p:ph type="title"/>
          </p:nvPr>
        </p:nvSpPr>
        <p:spPr>
          <a:xfrm>
            <a:off x="308504" y="177800"/>
            <a:ext cx="11574992" cy="1143000"/>
          </a:xfrm>
          <a:prstGeom prst="rect">
            <a:avLst/>
          </a:prstGeom>
        </p:spPr>
        <p:txBody>
          <a:bodyPr/>
          <a:lstStyle>
            <a:lvl1pPr>
              <a:defRPr spc="-45">
                <a:solidFill>
                  <a:srgbClr val="FFFFFF"/>
                </a:solidFill>
              </a:defRPr>
            </a:lvl1pPr>
          </a:lstStyle>
          <a:p>
            <a:r>
              <a:t>Title Text</a:t>
            </a:r>
          </a:p>
        </p:txBody>
      </p:sp>
      <p:sp>
        <p:nvSpPr>
          <p:cNvPr id="32" name="Slide Number"/>
          <p:cNvSpPr txBox="1">
            <a:spLocks noGrp="1"/>
          </p:cNvSpPr>
          <p:nvPr>
            <p:ph type="sldNum" sz="quarter" idx="2"/>
          </p:nvPr>
        </p:nvSpPr>
        <p:spPr>
          <a:xfrm>
            <a:off x="11868282" y="6556474"/>
            <a:ext cx="184253" cy="209551"/>
          </a:xfrm>
          <a:prstGeom prst="rect">
            <a:avLst/>
          </a:prstGeom>
        </p:spPr>
        <p:txBody>
          <a:bodyPr/>
          <a:lstStyle>
            <a:lvl1pPr algn="r">
              <a:defRPr sz="900"/>
            </a:lvl1pPr>
          </a:lstStyle>
          <a:p>
            <a:fld id="{86CB4B4D-7CA3-9044-876B-883B54F8677D}" type="slidenum">
              <a:t>‹#›</a:t>
            </a:fld>
            <a:endParaRPr/>
          </a:p>
        </p:txBody>
      </p:sp>
      <p:sp>
        <p:nvSpPr>
          <p:cNvPr id="33" name="Image"/>
          <p:cNvSpPr>
            <a:spLocks noGrp="1"/>
          </p:cNvSpPr>
          <p:nvPr>
            <p:ph type="pic" sz="quarter" idx="13"/>
          </p:nvPr>
        </p:nvSpPr>
        <p:spPr>
          <a:xfrm>
            <a:off x="192979" y="6505178"/>
            <a:ext cx="844863" cy="305056"/>
          </a:xfrm>
          <a:prstGeom prst="rect">
            <a:avLst/>
          </a:prstGeom>
        </p:spPr>
        <p:txBody>
          <a:bodyPr lIns="91439" tIns="45719" rIns="91439" bIns="45719" anchor="t">
            <a:noAutofit/>
          </a:bodyPr>
          <a:lstStyle/>
          <a:p>
            <a:endParaRPr/>
          </a:p>
        </p:txBody>
      </p:sp>
    </p:spTree>
    <p:extLst>
      <p:ext uri="{BB962C8B-B14F-4D97-AF65-F5344CB8AC3E}">
        <p14:creationId xmlns:p14="http://schemas.microsoft.com/office/powerpoint/2010/main" val="1107312557"/>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itle Only 5">
    <p:bg>
      <p:bgPr>
        <a:solidFill>
          <a:srgbClr val="0099CC"/>
        </a:solidFill>
        <a:effectLst/>
      </p:bgPr>
    </p:bg>
    <p:spTree>
      <p:nvGrpSpPr>
        <p:cNvPr id="1" name=""/>
        <p:cNvGrpSpPr/>
        <p:nvPr/>
      </p:nvGrpSpPr>
      <p:grpSpPr>
        <a:xfrm>
          <a:off x="0" y="0"/>
          <a:ext cx="0" cy="0"/>
          <a:chOff x="0" y="0"/>
          <a:chExt cx="0" cy="0"/>
        </a:xfrm>
      </p:grpSpPr>
      <p:sp>
        <p:nvSpPr>
          <p:cNvPr id="5" name="Rectangle 4"/>
          <p:cNvSpPr/>
          <p:nvPr userDrawn="1"/>
        </p:nvSpPr>
        <p:spPr>
          <a:xfrm>
            <a:off x="0" y="2"/>
            <a:ext cx="12192000" cy="6857999"/>
          </a:xfrm>
          <a:prstGeom prst="rect">
            <a:avLst/>
          </a:prstGeom>
          <a:solidFill>
            <a:srgbClr val="35414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sp>
        <p:nvSpPr>
          <p:cNvPr id="3" name="Title 1"/>
          <p:cNvSpPr>
            <a:spLocks noGrp="1"/>
          </p:cNvSpPr>
          <p:nvPr>
            <p:ph type="title"/>
          </p:nvPr>
        </p:nvSpPr>
        <p:spPr>
          <a:xfrm>
            <a:off x="304800" y="274320"/>
            <a:ext cx="11582400" cy="914400"/>
          </a:xfrm>
          <a:prstGeom prst="rect">
            <a:avLst/>
          </a:prstGeom>
        </p:spPr>
        <p:txBody>
          <a:bodyPr anchor="t">
            <a:noAutofit/>
          </a:bodyPr>
          <a:lstStyle>
            <a:lvl1pPr algn="ctr" defTabSz="609585" rtl="0" eaLnBrk="1" latinLnBrk="0" hangingPunct="1">
              <a:lnSpc>
                <a:spcPct val="90000"/>
              </a:lnSpc>
              <a:spcBef>
                <a:spcPct val="0"/>
              </a:spcBef>
              <a:buNone/>
              <a:defRPr lang="en-US" sz="5333" b="0" i="0" kern="1200" noProof="0" dirty="0">
                <a:solidFill>
                  <a:schemeClr val="bg1"/>
                </a:solidFill>
                <a:effectLst/>
                <a:latin typeface="Calibri"/>
                <a:ea typeface="+mj-ea"/>
                <a:cs typeface="Calibri"/>
              </a:defRPr>
            </a:lvl1pPr>
          </a:lstStyle>
          <a:p>
            <a:r>
              <a:rPr lang="en-US" noProof="0"/>
              <a:t>Click to edit Master title style</a:t>
            </a:r>
          </a:p>
        </p:txBody>
      </p:sp>
    </p:spTree>
    <p:extLst>
      <p:ext uri="{BB962C8B-B14F-4D97-AF65-F5344CB8AC3E}">
        <p14:creationId xmlns:p14="http://schemas.microsoft.com/office/powerpoint/2010/main" val="1073966509"/>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B6F06-5432-4E70-8A64-1FD6E87445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3CF087-EF0B-4FCE-B364-0DF13BAD1F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1447FB-81AE-4523-B081-35013B16413E}"/>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5" name="Footer Placeholder 4">
            <a:extLst>
              <a:ext uri="{FF2B5EF4-FFF2-40B4-BE49-F238E27FC236}">
                <a16:creationId xmlns:a16="http://schemas.microsoft.com/office/drawing/2014/main" id="{BA8957E1-F2D7-462F-AB9F-B872FA69B9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C8953A-F813-4F90-9808-50FEF3331CFE}"/>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328811388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77152-BCAE-4B6D-A20D-6A371314C7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807882-0CBF-4274-8DCF-4A8729D125E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3E53FA-98FA-4A5F-A1D2-82CBBE275667}"/>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5" name="Footer Placeholder 4">
            <a:extLst>
              <a:ext uri="{FF2B5EF4-FFF2-40B4-BE49-F238E27FC236}">
                <a16:creationId xmlns:a16="http://schemas.microsoft.com/office/drawing/2014/main" id="{687B68A8-F0F3-414F-A478-22791C92ED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5F787-6D24-484C-B775-AFEE22157F02}"/>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98209228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6A527-7EF2-45CE-A0DE-557D796695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139D76-5AE6-4DC1-8E61-BAA633E982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BEA5A2E-80C0-49D2-9905-B3CF4867D9D1}"/>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5" name="Footer Placeholder 4">
            <a:extLst>
              <a:ext uri="{FF2B5EF4-FFF2-40B4-BE49-F238E27FC236}">
                <a16:creationId xmlns:a16="http://schemas.microsoft.com/office/drawing/2014/main" id="{9042066D-2A03-49F6-BBE7-B7E6611A72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DBF68F-A7DF-4C90-BB76-09B81A3092B4}"/>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410429645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ED7E7-CA27-41A2-A3E3-42DEEDBCFF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512CA-F070-477E-B587-5F5C819A650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B2C4C5-6783-402B-B828-0458C02EF25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1755FB-471D-48D9-A4CD-D652C58A02AC}"/>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6" name="Footer Placeholder 5">
            <a:extLst>
              <a:ext uri="{FF2B5EF4-FFF2-40B4-BE49-F238E27FC236}">
                <a16:creationId xmlns:a16="http://schemas.microsoft.com/office/drawing/2014/main" id="{F00A4D32-96E6-4D70-8DCE-9F0748C428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63ED87-9F01-452A-806E-ABC3FCA78A2B}"/>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388606685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02131-EFCD-4739-A872-B3AFD6DE93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0FC0DF-6D7D-4D54-BE89-C22FFFADE5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EA88B33-BDF2-4E80-9998-FC618E3B495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4C16E7-1991-4859-962E-2EC5EC7A47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467B209-5C7F-4FFA-AE37-E8C327A079A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B10A44-C488-4810-AD67-94EE1A7308EE}"/>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8" name="Footer Placeholder 7">
            <a:extLst>
              <a:ext uri="{FF2B5EF4-FFF2-40B4-BE49-F238E27FC236}">
                <a16:creationId xmlns:a16="http://schemas.microsoft.com/office/drawing/2014/main" id="{576B76BA-523C-4773-8472-92F05247267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F0F6FD9-1B92-441D-A5E8-6E203A3CA418}"/>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422426336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BB0C7-25AF-4C81-A95E-8D9F389D5B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3254338-2581-48A8-8E4C-576F8F3CA4B0}"/>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4" name="Footer Placeholder 3">
            <a:extLst>
              <a:ext uri="{FF2B5EF4-FFF2-40B4-BE49-F238E27FC236}">
                <a16:creationId xmlns:a16="http://schemas.microsoft.com/office/drawing/2014/main" id="{2EF69CA3-A20C-45B6-9229-D00C9DA281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B9F943-BDA4-4658-B8D4-D0E33978BF0D}"/>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153500392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304220-1561-4A2F-8306-5B6F5A6E7E49}"/>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3" name="Footer Placeholder 2">
            <a:extLst>
              <a:ext uri="{FF2B5EF4-FFF2-40B4-BE49-F238E27FC236}">
                <a16:creationId xmlns:a16="http://schemas.microsoft.com/office/drawing/2014/main" id="{AD532F61-25AB-4A66-BFEB-7B7145F625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EB834A-C8A8-4A83-88E0-C416C32FBC96}"/>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3896406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Purple-Tilte-lef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0405FEA-0748-44B3-9D99-EE97E0399B9A}"/>
              </a:ext>
            </a:extLst>
          </p:cNvPr>
          <p:cNvSpPr>
            <a:spLocks noGrp="1"/>
          </p:cNvSpPr>
          <p:nvPr>
            <p:ph type="sldNum" sz="quarter" idx="10"/>
          </p:nvPr>
        </p:nvSpPr>
        <p:spPr/>
        <p:txBody>
          <a:bodyPr/>
          <a:lstStyle>
            <a:lvl1pPr>
              <a:defRPr>
                <a:solidFill>
                  <a:schemeClr val="accent4"/>
                </a:solidFill>
              </a:defRPr>
            </a:lvl1pPr>
          </a:lstStyle>
          <a:p>
            <a:fld id="{AB010629-DF8F-48F3-A75A-2A73A386C71B}" type="slidenum">
              <a:rPr lang="en-US" smtClean="0"/>
              <a:t>‹#›</a:t>
            </a:fld>
            <a:endParaRPr lang="en-US"/>
          </a:p>
        </p:txBody>
      </p:sp>
      <p:sp>
        <p:nvSpPr>
          <p:cNvPr id="7" name="Title 13">
            <a:extLst>
              <a:ext uri="{FF2B5EF4-FFF2-40B4-BE49-F238E27FC236}">
                <a16:creationId xmlns:a16="http://schemas.microsoft.com/office/drawing/2014/main" id="{0A9F97B7-413D-4BB4-8893-3A0131BBFD70}"/>
              </a:ext>
            </a:extLst>
          </p:cNvPr>
          <p:cNvSpPr>
            <a:spLocks noGrp="1"/>
          </p:cNvSpPr>
          <p:nvPr>
            <p:ph type="title"/>
          </p:nvPr>
        </p:nvSpPr>
        <p:spPr>
          <a:xfrm>
            <a:off x="580928" y="1045029"/>
            <a:ext cx="2757890"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9" name="Date Placeholder 1">
            <a:extLst>
              <a:ext uri="{FF2B5EF4-FFF2-40B4-BE49-F238E27FC236}">
                <a16:creationId xmlns:a16="http://schemas.microsoft.com/office/drawing/2014/main" id="{B8CC7953-358A-486C-AA93-51E9D52AA598}"/>
              </a:ext>
            </a:extLst>
          </p:cNvPr>
          <p:cNvSpPr>
            <a:spLocks noGrp="1"/>
          </p:cNvSpPr>
          <p:nvPr>
            <p:ph type="dt" sz="half" idx="11"/>
          </p:nvPr>
        </p:nvSpPr>
        <p:spPr>
          <a:xfrm>
            <a:off x="576262" y="6626072"/>
            <a:ext cx="982800" cy="144000"/>
          </a:xfrm>
          <a:prstGeom prst="rect">
            <a:avLst/>
          </a:prstGeom>
        </p:spPr>
        <p:txBody>
          <a:bodyPr/>
          <a:lstStyle/>
          <a:p>
            <a:fld id="{BF2C2198-8582-4D0E-9C50-25C1AD34F934}" type="datetime4">
              <a:rPr lang="en-US" smtClean="0"/>
              <a:t>December 5, 2019</a:t>
            </a:fld>
            <a:endParaRPr lang="en-GB"/>
          </a:p>
        </p:txBody>
      </p:sp>
      <p:sp>
        <p:nvSpPr>
          <p:cNvPr id="10" name="Footer Placeholder 5">
            <a:extLst>
              <a:ext uri="{FF2B5EF4-FFF2-40B4-BE49-F238E27FC236}">
                <a16:creationId xmlns:a16="http://schemas.microsoft.com/office/drawing/2014/main" id="{23DF9115-E277-4C7C-99A7-72103CABE3E7}"/>
              </a:ext>
            </a:extLst>
          </p:cNvPr>
          <p:cNvSpPr>
            <a:spLocks noGrp="1"/>
          </p:cNvSpPr>
          <p:nvPr>
            <p:ph type="ftr" sz="quarter" idx="12"/>
          </p:nvPr>
        </p:nvSpPr>
        <p:spPr>
          <a:xfrm>
            <a:off x="1559062" y="6626072"/>
            <a:ext cx="4125600" cy="144000"/>
          </a:xfrm>
          <a:prstGeom prst="rect">
            <a:avLst/>
          </a:prstGeom>
        </p:spPr>
        <p:txBody>
          <a:bodyPr/>
          <a:lstStyle/>
          <a:p>
            <a:r>
              <a:rPr lang="en-GB"/>
              <a:t>© Kony DBX, Company confidential</a:t>
            </a:r>
          </a:p>
        </p:txBody>
      </p:sp>
      <p:sp>
        <p:nvSpPr>
          <p:cNvPr id="11" name="Text Placeholder 4">
            <a:extLst>
              <a:ext uri="{FF2B5EF4-FFF2-40B4-BE49-F238E27FC236}">
                <a16:creationId xmlns:a16="http://schemas.microsoft.com/office/drawing/2014/main" id="{EF17C8EC-AAB8-4AB8-89E5-EA4F07778347}"/>
              </a:ext>
            </a:extLst>
          </p:cNvPr>
          <p:cNvSpPr>
            <a:spLocks noGrp="1"/>
          </p:cNvSpPr>
          <p:nvPr>
            <p:ph type="body" sz="quarter" idx="13"/>
          </p:nvPr>
        </p:nvSpPr>
        <p:spPr>
          <a:xfrm>
            <a:off x="3543300" y="1045028"/>
            <a:ext cx="3686175" cy="4932163"/>
          </a:xfrm>
          <a:prstGeom prst="rect">
            <a:avLst/>
          </a:prstGeom>
        </p:spPr>
        <p:txBody>
          <a:bodyPr/>
          <a:lstStyle>
            <a:lvl1pPr marL="0" indent="0">
              <a:lnSpc>
                <a:spcPct val="120000"/>
              </a:lnSpc>
              <a:spcBef>
                <a:spcPts val="600"/>
              </a:spcBef>
              <a:buNone/>
              <a:defRPr sz="1200" b="0">
                <a:solidFill>
                  <a:schemeClr val="bg2">
                    <a:lumMod val="50000"/>
                  </a:schemeClr>
                </a:solidFill>
              </a:defRPr>
            </a:lvl1pPr>
            <a:lvl2pPr>
              <a:lnSpc>
                <a:spcPct val="120000"/>
              </a:lnSpc>
              <a:spcBef>
                <a:spcPts val="600"/>
              </a:spcBef>
              <a:defRPr sz="1200">
                <a:solidFill>
                  <a:schemeClr val="bg2">
                    <a:lumMod val="50000"/>
                  </a:schemeClr>
                </a:solidFill>
              </a:defRPr>
            </a:lvl2pPr>
            <a:lvl3pPr>
              <a:lnSpc>
                <a:spcPct val="120000"/>
              </a:lnSpc>
              <a:spcBef>
                <a:spcPts val="600"/>
              </a:spcBef>
              <a:defRPr sz="1200">
                <a:solidFill>
                  <a:schemeClr val="bg2">
                    <a:lumMod val="50000"/>
                  </a:schemeClr>
                </a:solidFill>
              </a:defRPr>
            </a:lvl3pPr>
            <a:lvl4pPr>
              <a:lnSpc>
                <a:spcPct val="120000"/>
              </a:lnSpc>
              <a:spcBef>
                <a:spcPts val="600"/>
              </a:spcBef>
              <a:defRPr sz="1200">
                <a:solidFill>
                  <a:schemeClr val="bg2">
                    <a:lumMod val="50000"/>
                  </a:schemeClr>
                </a:solidFill>
              </a:defRPr>
            </a:lvl4pPr>
            <a:lvl5pPr>
              <a:lnSpc>
                <a:spcPct val="120000"/>
              </a:lnSpc>
              <a:spcBef>
                <a:spcPts val="600"/>
              </a:spcBef>
              <a:defRPr sz="1200">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4">
            <a:extLst>
              <a:ext uri="{FF2B5EF4-FFF2-40B4-BE49-F238E27FC236}">
                <a16:creationId xmlns:a16="http://schemas.microsoft.com/office/drawing/2014/main" id="{BAE6F845-088E-4EDF-AA8A-667E4E2D831A}"/>
              </a:ext>
            </a:extLst>
          </p:cNvPr>
          <p:cNvSpPr>
            <a:spLocks noGrp="1"/>
          </p:cNvSpPr>
          <p:nvPr>
            <p:ph type="body" sz="quarter" idx="14"/>
          </p:nvPr>
        </p:nvSpPr>
        <p:spPr>
          <a:xfrm>
            <a:off x="7627936" y="1045027"/>
            <a:ext cx="3686175" cy="4932163"/>
          </a:xfrm>
          <a:prstGeom prst="rect">
            <a:avLst/>
          </a:prstGeom>
        </p:spPr>
        <p:txBody>
          <a:bodyPr/>
          <a:lstStyle>
            <a:lvl1pPr marL="0" indent="0">
              <a:lnSpc>
                <a:spcPct val="120000"/>
              </a:lnSpc>
              <a:spcBef>
                <a:spcPts val="600"/>
              </a:spcBef>
              <a:buNone/>
              <a:defRPr sz="1200" b="0">
                <a:solidFill>
                  <a:schemeClr val="bg2">
                    <a:lumMod val="50000"/>
                  </a:schemeClr>
                </a:solidFill>
              </a:defRPr>
            </a:lvl1pPr>
            <a:lvl2pPr>
              <a:lnSpc>
                <a:spcPct val="120000"/>
              </a:lnSpc>
              <a:spcBef>
                <a:spcPts val="600"/>
              </a:spcBef>
              <a:defRPr sz="1200">
                <a:solidFill>
                  <a:schemeClr val="bg2">
                    <a:lumMod val="50000"/>
                  </a:schemeClr>
                </a:solidFill>
              </a:defRPr>
            </a:lvl2pPr>
            <a:lvl3pPr>
              <a:lnSpc>
                <a:spcPct val="120000"/>
              </a:lnSpc>
              <a:spcBef>
                <a:spcPts val="600"/>
              </a:spcBef>
              <a:defRPr sz="1200">
                <a:solidFill>
                  <a:schemeClr val="bg2">
                    <a:lumMod val="50000"/>
                  </a:schemeClr>
                </a:solidFill>
              </a:defRPr>
            </a:lvl3pPr>
            <a:lvl4pPr>
              <a:lnSpc>
                <a:spcPct val="120000"/>
              </a:lnSpc>
              <a:spcBef>
                <a:spcPts val="600"/>
              </a:spcBef>
              <a:defRPr sz="1200">
                <a:solidFill>
                  <a:schemeClr val="bg2">
                    <a:lumMod val="50000"/>
                  </a:schemeClr>
                </a:solidFill>
              </a:defRPr>
            </a:lvl4pPr>
            <a:lvl5pPr>
              <a:lnSpc>
                <a:spcPct val="120000"/>
              </a:lnSpc>
              <a:spcBef>
                <a:spcPts val="600"/>
              </a:spcBef>
              <a:defRPr sz="1200">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8793152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D3D61-45AF-46A7-8D0A-E5A898C585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8A95BA-52A2-4959-8E4B-64E67C395C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13F615D-F497-40BB-BBA1-4BF6D7CE3D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B634CC0-31E9-402B-A9F7-2EE961D27AC1}"/>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6" name="Footer Placeholder 5">
            <a:extLst>
              <a:ext uri="{FF2B5EF4-FFF2-40B4-BE49-F238E27FC236}">
                <a16:creationId xmlns:a16="http://schemas.microsoft.com/office/drawing/2014/main" id="{717E0F18-7CC5-4C7F-A248-3FFBB368F9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4189CC-A840-45C9-8C65-4F35C9CD717A}"/>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109076418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63DC6-BBB9-41E5-9EA4-F21CE701D2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CD425-43C1-4629-B4D7-A6B103A7F2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CFA505-B867-4927-8697-AB60E80ED5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F711630-FB2F-4BA0-AC14-C8B13EE02677}"/>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6" name="Footer Placeholder 5">
            <a:extLst>
              <a:ext uri="{FF2B5EF4-FFF2-40B4-BE49-F238E27FC236}">
                <a16:creationId xmlns:a16="http://schemas.microsoft.com/office/drawing/2014/main" id="{4D0A3C40-F5E1-42C4-9D86-0AF1C72FD8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A739F3-C7EE-4A9F-9203-543942FD1CFC}"/>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105199614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97AF9-B061-4317-96DB-FE4E216AC4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FEEE39-7860-4FCE-8D4D-359928FA746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47AF3D-DA4A-4457-A605-8E90E29C8FA5}"/>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5" name="Footer Placeholder 4">
            <a:extLst>
              <a:ext uri="{FF2B5EF4-FFF2-40B4-BE49-F238E27FC236}">
                <a16:creationId xmlns:a16="http://schemas.microsoft.com/office/drawing/2014/main" id="{052F5C7E-063F-4AF7-ACC5-D0975761BC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47CF72-8360-45EB-8B17-55BE3A8D0A82}"/>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288579624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EDA6D2-F0F5-4D05-AB5D-BE5C6CDFDB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AB889B-8348-4B18-B6E1-D58A7C21377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0D29F5-80BC-444C-B45A-89E509FFBAAE}"/>
              </a:ext>
            </a:extLst>
          </p:cNvPr>
          <p:cNvSpPr>
            <a:spLocks noGrp="1"/>
          </p:cNvSpPr>
          <p:nvPr>
            <p:ph type="dt" sz="half" idx="10"/>
          </p:nvPr>
        </p:nvSpPr>
        <p:spPr/>
        <p:txBody>
          <a:bodyPr/>
          <a:lstStyle/>
          <a:p>
            <a:fld id="{ACD2C7DF-0B4F-4BCD-A49F-C9D738ACDBC1}" type="datetimeFigureOut">
              <a:rPr lang="en-US" smtClean="0"/>
              <a:t>12/5/2019</a:t>
            </a:fld>
            <a:endParaRPr lang="en-US"/>
          </a:p>
        </p:txBody>
      </p:sp>
      <p:sp>
        <p:nvSpPr>
          <p:cNvPr id="5" name="Footer Placeholder 4">
            <a:extLst>
              <a:ext uri="{FF2B5EF4-FFF2-40B4-BE49-F238E27FC236}">
                <a16:creationId xmlns:a16="http://schemas.microsoft.com/office/drawing/2014/main" id="{FDE3748E-CF03-4F47-8116-6EA745158B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4DF49B-A1AE-4AF2-8432-FF8C7BEDE11F}"/>
              </a:ext>
            </a:extLst>
          </p:cNvPr>
          <p:cNvSpPr>
            <a:spLocks noGrp="1"/>
          </p:cNvSpPr>
          <p:nvPr>
            <p:ph type="sldNum" sz="quarter" idx="12"/>
          </p:nvPr>
        </p:nvSpPr>
        <p:spPr/>
        <p:txBody>
          <a:bodyPr/>
          <a:lstStyle/>
          <a:p>
            <a:fld id="{A0B26E37-98E4-4A41-BCF1-C546B5B8DB52}" type="slidenum">
              <a:rPr lang="en-US" smtClean="0"/>
              <a:t>‹#›</a:t>
            </a:fld>
            <a:endParaRPr lang="en-US"/>
          </a:p>
        </p:txBody>
      </p:sp>
    </p:spTree>
    <p:extLst>
      <p:ext uri="{BB962C8B-B14F-4D97-AF65-F5344CB8AC3E}">
        <p14:creationId xmlns:p14="http://schemas.microsoft.com/office/powerpoint/2010/main" val="132745404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cSld name="Title - Full Colo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Box 8"/>
          <p:cNvSpPr txBox="1"/>
          <p:nvPr/>
        </p:nvSpPr>
        <p:spPr>
          <a:xfrm>
            <a:off x="760918" y="6433293"/>
            <a:ext cx="7729688" cy="200055"/>
          </a:xfrm>
          <a:prstGeom prst="rect">
            <a:avLst/>
          </a:prstGeom>
          <a:noFill/>
        </p:spPr>
        <p:txBody>
          <a:bodyPr wrap="square" rtlCol="0" anchor="ctr">
            <a:spAutoFit/>
          </a:bodyPr>
          <a:lstStyle/>
          <a:p>
            <a:pPr lvl="0" algn="l"/>
            <a:r>
              <a:rPr kumimoji="0" lang="en-US" sz="700" b="0" i="0" u="none" strike="noStrike" kern="0" cap="none" spc="0" normalizeH="0" baseline="0" noProof="0">
                <a:ln>
                  <a:noFill/>
                </a:ln>
                <a:solidFill>
                  <a:schemeClr val="bg1"/>
                </a:solidFill>
                <a:effectLst/>
                <a:uLnTx/>
                <a:uFillTx/>
                <a:latin typeface="Avenir Book" charset="0"/>
                <a:ea typeface="Avenir Book" charset="0"/>
                <a:cs typeface="Avenir Book" charset="0"/>
              </a:rPr>
              <a:t>© Copyright 2019 </a:t>
            </a:r>
            <a:r>
              <a:rPr kumimoji="0" lang="en-US" sz="700" b="0" i="0" u="none" strike="noStrike" kern="0" cap="none" spc="0" normalizeH="0" baseline="0" noProof="0" err="1">
                <a:ln>
                  <a:noFill/>
                </a:ln>
                <a:solidFill>
                  <a:schemeClr val="bg1"/>
                </a:solidFill>
                <a:effectLst/>
                <a:uLnTx/>
                <a:uFillTx/>
                <a:latin typeface="Avenir Book" charset="0"/>
                <a:ea typeface="Avenir Book" charset="0"/>
                <a:cs typeface="Avenir Book" charset="0"/>
              </a:rPr>
              <a:t>Kony</a:t>
            </a:r>
            <a:r>
              <a:rPr kumimoji="0" lang="en-US" sz="700" b="0" i="0" u="none" strike="noStrike" kern="0" cap="none" spc="0" normalizeH="0" baseline="0" noProof="0">
                <a:ln>
                  <a:noFill/>
                </a:ln>
                <a:solidFill>
                  <a:schemeClr val="bg1"/>
                </a:solidFill>
                <a:effectLst/>
                <a:uLnTx/>
                <a:uFillTx/>
                <a:latin typeface="Avenir Book" charset="0"/>
                <a:ea typeface="Avenir Book" charset="0"/>
                <a:cs typeface="Avenir Book" charset="0"/>
              </a:rPr>
              <a:t>, Inc. All rights reserved.  The information contained herein is subject to change without notice.</a:t>
            </a:r>
          </a:p>
        </p:txBody>
      </p:sp>
      <p:sp>
        <p:nvSpPr>
          <p:cNvPr id="6" name="Title Placeholder 1"/>
          <p:cNvSpPr>
            <a:spLocks noGrp="1"/>
          </p:cNvSpPr>
          <p:nvPr>
            <p:ph type="title"/>
          </p:nvPr>
        </p:nvSpPr>
        <p:spPr>
          <a:xfrm>
            <a:off x="739084" y="496273"/>
            <a:ext cx="6583680" cy="1325563"/>
          </a:xfrm>
          <a:prstGeom prst="rect">
            <a:avLst/>
          </a:prstGeom>
        </p:spPr>
        <p:txBody>
          <a:bodyPr vert="horz" lIns="91440" tIns="45720" rIns="91440" bIns="45720" rtlCol="0" anchor="b">
            <a:normAutofit/>
          </a:bodyPr>
          <a:lstStyle>
            <a:lvl1pPr>
              <a:defRPr lang="en-US" sz="3200" b="0" i="0" kern="1200" dirty="0">
                <a:solidFill>
                  <a:schemeClr val="bg1"/>
                </a:solidFill>
                <a:latin typeface="Avenir Book" charset="0"/>
                <a:ea typeface="Avenir Book" charset="0"/>
                <a:cs typeface="Avenir Book" charset="0"/>
              </a:defRPr>
            </a:lvl1pPr>
          </a:lstStyle>
          <a:p>
            <a:r>
              <a:rPr lang="en-US"/>
              <a:t>Click to edit Master title style</a:t>
            </a:r>
          </a:p>
        </p:txBody>
      </p:sp>
      <p:sp>
        <p:nvSpPr>
          <p:cNvPr id="10" name="Text Placeholder 9"/>
          <p:cNvSpPr>
            <a:spLocks noGrp="1"/>
          </p:cNvSpPr>
          <p:nvPr>
            <p:ph type="body" sz="quarter" idx="10" hasCustomPrompt="1"/>
          </p:nvPr>
        </p:nvSpPr>
        <p:spPr>
          <a:xfrm>
            <a:off x="739085" y="1821836"/>
            <a:ext cx="6583680" cy="438150"/>
          </a:xfrm>
          <a:prstGeom prst="rect">
            <a:avLst/>
          </a:prstGeom>
        </p:spPr>
        <p:txBody>
          <a:bodyPr anchor="t"/>
          <a:lstStyle>
            <a:lvl1pPr marL="0" indent="0">
              <a:buNone/>
              <a:defRPr lang="en-GB" sz="2400" b="0" i="0" kern="1200" dirty="0">
                <a:solidFill>
                  <a:schemeClr val="bg1"/>
                </a:solidFill>
                <a:latin typeface="Avenir Book" charset="0"/>
                <a:ea typeface="Avenir Book" charset="0"/>
                <a:cs typeface="Avenir Book" charset="0"/>
              </a:defRPr>
            </a:lvl1pPr>
          </a:lstStyle>
          <a:p>
            <a:pPr lvl="0"/>
            <a:r>
              <a:rPr lang="en-US"/>
              <a:t>Presenter’s name</a:t>
            </a:r>
            <a:endParaRPr lang="en-GB"/>
          </a:p>
        </p:txBody>
      </p:sp>
      <p:sp>
        <p:nvSpPr>
          <p:cNvPr id="11" name="Text Placeholder 9"/>
          <p:cNvSpPr>
            <a:spLocks noGrp="1"/>
          </p:cNvSpPr>
          <p:nvPr>
            <p:ph type="body" sz="quarter" idx="11" hasCustomPrompt="1"/>
          </p:nvPr>
        </p:nvSpPr>
        <p:spPr>
          <a:xfrm>
            <a:off x="739085" y="2259986"/>
            <a:ext cx="6583680" cy="438150"/>
          </a:xfrm>
          <a:prstGeom prst="rect">
            <a:avLst/>
          </a:prstGeom>
        </p:spPr>
        <p:txBody>
          <a:bodyPr anchor="t"/>
          <a:lstStyle>
            <a:lvl1pPr marL="0" indent="0">
              <a:buNone/>
              <a:defRPr lang="en-GB" sz="2400" b="0" i="0" kern="1200" dirty="0">
                <a:solidFill>
                  <a:schemeClr val="bg1"/>
                </a:solidFill>
                <a:latin typeface="Avenir Book" charset="0"/>
                <a:ea typeface="Avenir Book" charset="0"/>
                <a:cs typeface="Avenir Book" charset="0"/>
              </a:defRPr>
            </a:lvl1pPr>
          </a:lstStyle>
          <a:p>
            <a:pPr lvl="0"/>
            <a:r>
              <a:rPr lang="en-US"/>
              <a:t>Date</a:t>
            </a:r>
            <a:endParaRPr lang="en-GB"/>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3796" y="4508319"/>
            <a:ext cx="2596333" cy="2349681"/>
          </a:xfrm>
          <a:prstGeom prst="rect">
            <a:avLst/>
          </a:prstGeom>
        </p:spPr>
      </p:pic>
    </p:spTree>
    <p:extLst>
      <p:ext uri="{BB962C8B-B14F-4D97-AF65-F5344CB8AC3E}">
        <p14:creationId xmlns:p14="http://schemas.microsoft.com/office/powerpoint/2010/main" val="36196798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_Comparison">
    <p:spTree>
      <p:nvGrpSpPr>
        <p:cNvPr id="1" name=""/>
        <p:cNvGrpSpPr/>
        <p:nvPr/>
      </p:nvGrpSpPr>
      <p:grpSpPr>
        <a:xfrm>
          <a:off x="0" y="0"/>
          <a:ext cx="0" cy="0"/>
          <a:chOff x="0" y="0"/>
          <a:chExt cx="0" cy="0"/>
        </a:xfrm>
      </p:grpSpPr>
      <p:sp>
        <p:nvSpPr>
          <p:cNvPr id="31" name="Rectangle 30"/>
          <p:cNvSpPr/>
          <p:nvPr userDrawn="1"/>
        </p:nvSpPr>
        <p:spPr>
          <a:xfrm>
            <a:off x="6103917" y="0"/>
            <a:ext cx="608808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venir Book" charset="0"/>
            </a:endParaRPr>
          </a:p>
        </p:txBody>
      </p:sp>
      <p:sp>
        <p:nvSpPr>
          <p:cNvPr id="32" name="TextBox 31"/>
          <p:cNvSpPr txBox="1"/>
          <p:nvPr userDrawn="1"/>
        </p:nvSpPr>
        <p:spPr>
          <a:xfrm>
            <a:off x="3789253" y="6433293"/>
            <a:ext cx="7729688" cy="200055"/>
          </a:xfrm>
          <a:prstGeom prst="rect">
            <a:avLst/>
          </a:prstGeom>
          <a:noFill/>
        </p:spPr>
        <p:txBody>
          <a:bodyPr wrap="square" rtlCol="0" anchor="ctr">
            <a:spAutoFit/>
          </a:bodyPr>
          <a:lstStyle/>
          <a:p>
            <a:pPr lvl="0" algn="r"/>
            <a:r>
              <a:rPr kumimoji="0" lang="en-US" sz="700" b="0" i="0" u="none" strike="noStrike" kern="0" cap="none" spc="0" normalizeH="0" baseline="0" noProof="0">
                <a:ln>
                  <a:noFill/>
                </a:ln>
                <a:solidFill>
                  <a:schemeClr val="tx2">
                    <a:lumMod val="40000"/>
                    <a:lumOff val="60000"/>
                  </a:schemeClr>
                </a:solidFill>
                <a:effectLst/>
                <a:uLnTx/>
                <a:uFillTx/>
                <a:latin typeface="Avenir Book" charset="0"/>
                <a:ea typeface="Avenir Book" charset="0"/>
                <a:cs typeface="Avenir Book" charset="0"/>
              </a:rPr>
              <a:t>© Copyright 2017 Kony, Inc. All rights reserved.  The information contained herein is subject to change without notice.</a:t>
            </a:r>
          </a:p>
        </p:txBody>
      </p:sp>
      <p:sp>
        <p:nvSpPr>
          <p:cNvPr id="10" name="Title 1"/>
          <p:cNvSpPr>
            <a:spLocks noGrp="1"/>
          </p:cNvSpPr>
          <p:nvPr>
            <p:ph type="title"/>
          </p:nvPr>
        </p:nvSpPr>
        <p:spPr>
          <a:xfrm>
            <a:off x="6412486" y="365125"/>
            <a:ext cx="4941314" cy="1325563"/>
          </a:xfrm>
        </p:spPr>
        <p:txBody>
          <a:bodyPr anchor="t" anchorCtr="0">
            <a:normAutofit/>
          </a:bodyPr>
          <a:lstStyle>
            <a:lvl1pPr>
              <a:defRPr sz="4000" b="0" i="0">
                <a:latin typeface="Avenir Book" charset="0"/>
                <a:ea typeface="Calibri" panose="020F0502020204030204" pitchFamily="34" charset="0"/>
                <a:cs typeface="Calibri" panose="020F0502020204030204" pitchFamily="34" charset="0"/>
              </a:defRPr>
            </a:lvl1pPr>
          </a:lstStyle>
          <a:p>
            <a:r>
              <a:rPr lang="en-US"/>
              <a:t>Click to edit Master title style</a:t>
            </a:r>
          </a:p>
        </p:txBody>
      </p:sp>
      <p:sp>
        <p:nvSpPr>
          <p:cNvPr id="9" name="Slide Number Placeholder 9"/>
          <p:cNvSpPr txBox="1">
            <a:spLocks/>
          </p:cNvSpPr>
          <p:nvPr userDrawn="1"/>
        </p:nvSpPr>
        <p:spPr>
          <a:xfrm>
            <a:off x="11518941" y="6356350"/>
            <a:ext cx="46158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2">
                    <a:lumMod val="40000"/>
                    <a:lumOff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BB97951-CD40-4FB0-ABC8-FCC353E2C20F}" type="slidenum">
              <a:rPr lang="en-GB" b="0" i="0" smtClean="0">
                <a:latin typeface="Avenir Book" charset="0"/>
              </a:rPr>
              <a:pPr/>
              <a:t>‹#›</a:t>
            </a:fld>
            <a:endParaRPr lang="en-GB" b="0" i="0">
              <a:latin typeface="Avenir Book" charset="0"/>
            </a:endParaRPr>
          </a:p>
        </p:txBody>
      </p:sp>
      <p:sp>
        <p:nvSpPr>
          <p:cNvPr id="3" name="Content Placeholder 2"/>
          <p:cNvSpPr>
            <a:spLocks noGrp="1"/>
          </p:cNvSpPr>
          <p:nvPr>
            <p:ph sz="quarter" idx="10"/>
          </p:nvPr>
        </p:nvSpPr>
        <p:spPr>
          <a:xfrm>
            <a:off x="6408738" y="1600200"/>
            <a:ext cx="5478462" cy="45799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1935801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userDrawn="1">
  <p:cSld name="Title - Dark">
    <p:bg>
      <p:bgPr>
        <a:solidFill>
          <a:schemeClr val="tx2"/>
        </a:solidFill>
        <a:effectLst/>
      </p:bgPr>
    </p:bg>
    <p:spTree>
      <p:nvGrpSpPr>
        <p:cNvPr id="1" name=""/>
        <p:cNvGrpSpPr/>
        <p:nvPr/>
      </p:nvGrpSpPr>
      <p:grpSpPr>
        <a:xfrm>
          <a:off x="0" y="0"/>
          <a:ext cx="0" cy="0"/>
          <a:chOff x="0" y="0"/>
          <a:chExt cx="0" cy="0"/>
        </a:xfrm>
      </p:grpSpPr>
      <p:sp>
        <p:nvSpPr>
          <p:cNvPr id="9" name="TextBox 8"/>
          <p:cNvSpPr txBox="1"/>
          <p:nvPr userDrawn="1"/>
        </p:nvSpPr>
        <p:spPr>
          <a:xfrm>
            <a:off x="3789253" y="6433295"/>
            <a:ext cx="7729688" cy="200055"/>
          </a:xfrm>
          <a:prstGeom prst="rect">
            <a:avLst/>
          </a:prstGeom>
          <a:noFill/>
        </p:spPr>
        <p:txBody>
          <a:bodyPr wrap="square" rtlCol="0" anchor="ctr">
            <a:spAutoFit/>
          </a:bodyPr>
          <a:lstStyle/>
          <a:p>
            <a:pPr lvl="0" algn="r"/>
            <a:r>
              <a:rPr kumimoji="0" lang="en-US" sz="700" b="0" i="0" u="none" strike="noStrike" kern="0" cap="none" spc="0" normalizeH="0" baseline="0" noProof="0">
                <a:ln>
                  <a:noFill/>
                </a:ln>
                <a:solidFill>
                  <a:schemeClr val="bg1"/>
                </a:solidFill>
                <a:effectLst/>
                <a:uLnTx/>
                <a:uFillTx/>
                <a:latin typeface="Avenir Book" charset="0"/>
                <a:ea typeface="Avenir Book" charset="0"/>
                <a:cs typeface="Avenir Book" charset="0"/>
              </a:rPr>
              <a:t>© Copyright 2017 Kony, Inc. All rights reserved.  The information contained herein is subject to change without notice.</a:t>
            </a:r>
          </a:p>
        </p:txBody>
      </p:sp>
      <p:sp>
        <p:nvSpPr>
          <p:cNvPr id="6" name="Title Placeholder 1"/>
          <p:cNvSpPr>
            <a:spLocks noGrp="1"/>
          </p:cNvSpPr>
          <p:nvPr>
            <p:ph type="title"/>
          </p:nvPr>
        </p:nvSpPr>
        <p:spPr>
          <a:xfrm>
            <a:off x="739084" y="3440359"/>
            <a:ext cx="6583680" cy="1325563"/>
          </a:xfrm>
          <a:prstGeom prst="rect">
            <a:avLst/>
          </a:prstGeom>
        </p:spPr>
        <p:txBody>
          <a:bodyPr vert="horz" lIns="91440" tIns="45720" rIns="91440" bIns="45720" rtlCol="0" anchor="b">
            <a:normAutofit/>
          </a:bodyPr>
          <a:lstStyle>
            <a:lvl1pPr>
              <a:defRPr lang="en-US" sz="3200" b="0" i="0" kern="1200" dirty="0">
                <a:solidFill>
                  <a:schemeClr val="bg1"/>
                </a:solidFill>
                <a:latin typeface="Avenir Book" charset="0"/>
                <a:ea typeface="Avenir Book" charset="0"/>
                <a:cs typeface="Avenir Book" charset="0"/>
              </a:defRPr>
            </a:lvl1pPr>
          </a:lstStyle>
          <a:p>
            <a:r>
              <a:rPr lang="en-US"/>
              <a:t>Click to edit Master title style</a:t>
            </a:r>
          </a:p>
        </p:txBody>
      </p:sp>
      <p:sp>
        <p:nvSpPr>
          <p:cNvPr id="10" name="Text Placeholder 9"/>
          <p:cNvSpPr>
            <a:spLocks noGrp="1"/>
          </p:cNvSpPr>
          <p:nvPr>
            <p:ph type="body" sz="quarter" idx="10" hasCustomPrompt="1"/>
          </p:nvPr>
        </p:nvSpPr>
        <p:spPr>
          <a:xfrm>
            <a:off x="739085" y="4765922"/>
            <a:ext cx="6583680" cy="438151"/>
          </a:xfrm>
          <a:prstGeom prst="rect">
            <a:avLst/>
          </a:prstGeom>
        </p:spPr>
        <p:txBody>
          <a:bodyPr anchor="t"/>
          <a:lstStyle>
            <a:lvl1pPr marL="0" indent="0">
              <a:buNone/>
              <a:defRPr lang="en-GB" sz="2400" b="0" i="0" kern="1200" dirty="0">
                <a:solidFill>
                  <a:schemeClr val="bg1"/>
                </a:solidFill>
                <a:latin typeface="Avenir Book" charset="0"/>
                <a:ea typeface="Avenir Book" charset="0"/>
                <a:cs typeface="Avenir Book" charset="0"/>
              </a:defRPr>
            </a:lvl1pPr>
          </a:lstStyle>
          <a:p>
            <a:pPr lvl="0"/>
            <a:r>
              <a:rPr lang="en-US"/>
              <a:t>Presenter’s name</a:t>
            </a:r>
            <a:endParaRPr lang="en-GB"/>
          </a:p>
        </p:txBody>
      </p:sp>
      <p:sp>
        <p:nvSpPr>
          <p:cNvPr id="11" name="Text Placeholder 9"/>
          <p:cNvSpPr>
            <a:spLocks noGrp="1"/>
          </p:cNvSpPr>
          <p:nvPr>
            <p:ph type="body" sz="quarter" idx="11" hasCustomPrompt="1"/>
          </p:nvPr>
        </p:nvSpPr>
        <p:spPr>
          <a:xfrm>
            <a:off x="739085" y="5204071"/>
            <a:ext cx="6583680" cy="438151"/>
          </a:xfrm>
          <a:prstGeom prst="rect">
            <a:avLst/>
          </a:prstGeom>
        </p:spPr>
        <p:txBody>
          <a:bodyPr anchor="t"/>
          <a:lstStyle>
            <a:lvl1pPr marL="0" indent="0">
              <a:buNone/>
              <a:defRPr lang="en-GB" sz="2400" b="0" i="0" kern="1200" dirty="0">
                <a:solidFill>
                  <a:schemeClr val="bg1"/>
                </a:solidFill>
                <a:latin typeface="Avenir Book" charset="0"/>
                <a:ea typeface="Avenir Book" charset="0"/>
                <a:cs typeface="Avenir Book" charset="0"/>
              </a:defRPr>
            </a:lvl1pPr>
          </a:lstStyle>
          <a:p>
            <a:pPr lvl="0"/>
            <a:r>
              <a:rPr lang="en-US"/>
              <a:t>Date</a:t>
            </a:r>
            <a:endParaRPr lang="en-GB"/>
          </a:p>
        </p:txBody>
      </p:sp>
      <p:grpSp>
        <p:nvGrpSpPr>
          <p:cNvPr id="27" name="Group 26"/>
          <p:cNvGrpSpPr/>
          <p:nvPr userDrawn="1"/>
        </p:nvGrpSpPr>
        <p:grpSpPr>
          <a:xfrm>
            <a:off x="9821856" y="4699277"/>
            <a:ext cx="1729203" cy="1397903"/>
            <a:chOff x="552690" y="433066"/>
            <a:chExt cx="1347123" cy="1089026"/>
          </a:xfrm>
          <a:solidFill>
            <a:schemeClr val="bg1"/>
          </a:solidFill>
          <a:effectLst/>
        </p:grpSpPr>
        <p:grpSp>
          <p:nvGrpSpPr>
            <p:cNvPr id="28" name="Group 27"/>
            <p:cNvGrpSpPr/>
            <p:nvPr userDrawn="1"/>
          </p:nvGrpSpPr>
          <p:grpSpPr>
            <a:xfrm>
              <a:off x="1298375" y="433066"/>
              <a:ext cx="601438" cy="583508"/>
              <a:chOff x="9294586" y="-1733323"/>
              <a:chExt cx="1171575" cy="1136650"/>
            </a:xfrm>
            <a:grpFill/>
          </p:grpSpPr>
          <p:sp>
            <p:nvSpPr>
              <p:cNvPr id="36" name="Freeform 5"/>
              <p:cNvSpPr>
                <a:spLocks/>
              </p:cNvSpPr>
              <p:nvPr userDrawn="1"/>
            </p:nvSpPr>
            <p:spPr bwMode="auto">
              <a:xfrm>
                <a:off x="9561286" y="-1733323"/>
                <a:ext cx="206375" cy="361950"/>
              </a:xfrm>
              <a:custGeom>
                <a:avLst/>
                <a:gdLst>
                  <a:gd name="T0" fmla="*/ 130 w 130"/>
                  <a:gd name="T1" fmla="*/ 224 h 228"/>
                  <a:gd name="T2" fmla="*/ 124 w 130"/>
                  <a:gd name="T3" fmla="*/ 226 h 228"/>
                  <a:gd name="T4" fmla="*/ 124 w 130"/>
                  <a:gd name="T5" fmla="*/ 226 h 228"/>
                  <a:gd name="T6" fmla="*/ 108 w 130"/>
                  <a:gd name="T7" fmla="*/ 228 h 228"/>
                  <a:gd name="T8" fmla="*/ 90 w 130"/>
                  <a:gd name="T9" fmla="*/ 228 h 228"/>
                  <a:gd name="T10" fmla="*/ 82 w 130"/>
                  <a:gd name="T11" fmla="*/ 226 h 228"/>
                  <a:gd name="T12" fmla="*/ 74 w 130"/>
                  <a:gd name="T13" fmla="*/ 224 h 228"/>
                  <a:gd name="T14" fmla="*/ 64 w 130"/>
                  <a:gd name="T15" fmla="*/ 218 h 228"/>
                  <a:gd name="T16" fmla="*/ 56 w 130"/>
                  <a:gd name="T17" fmla="*/ 212 h 228"/>
                  <a:gd name="T18" fmla="*/ 56 w 130"/>
                  <a:gd name="T19" fmla="*/ 212 h 228"/>
                  <a:gd name="T20" fmla="*/ 44 w 130"/>
                  <a:gd name="T21" fmla="*/ 200 h 228"/>
                  <a:gd name="T22" fmla="*/ 34 w 130"/>
                  <a:gd name="T23" fmla="*/ 188 h 228"/>
                  <a:gd name="T24" fmla="*/ 26 w 130"/>
                  <a:gd name="T25" fmla="*/ 174 h 228"/>
                  <a:gd name="T26" fmla="*/ 18 w 130"/>
                  <a:gd name="T27" fmla="*/ 158 h 228"/>
                  <a:gd name="T28" fmla="*/ 18 w 130"/>
                  <a:gd name="T29" fmla="*/ 158 h 228"/>
                  <a:gd name="T30" fmla="*/ 10 w 130"/>
                  <a:gd name="T31" fmla="*/ 132 h 228"/>
                  <a:gd name="T32" fmla="*/ 4 w 130"/>
                  <a:gd name="T33" fmla="*/ 108 h 228"/>
                  <a:gd name="T34" fmla="*/ 4 w 130"/>
                  <a:gd name="T35" fmla="*/ 108 h 228"/>
                  <a:gd name="T36" fmla="*/ 0 w 130"/>
                  <a:gd name="T37" fmla="*/ 86 h 228"/>
                  <a:gd name="T38" fmla="*/ 0 w 130"/>
                  <a:gd name="T39" fmla="*/ 64 h 228"/>
                  <a:gd name="T40" fmla="*/ 2 w 130"/>
                  <a:gd name="T41" fmla="*/ 46 h 228"/>
                  <a:gd name="T42" fmla="*/ 8 w 130"/>
                  <a:gd name="T43" fmla="*/ 30 h 228"/>
                  <a:gd name="T44" fmla="*/ 16 w 130"/>
                  <a:gd name="T45" fmla="*/ 18 h 228"/>
                  <a:gd name="T46" fmla="*/ 26 w 130"/>
                  <a:gd name="T47" fmla="*/ 8 h 228"/>
                  <a:gd name="T48" fmla="*/ 36 w 130"/>
                  <a:gd name="T49" fmla="*/ 2 h 228"/>
                  <a:gd name="T50" fmla="*/ 48 w 130"/>
                  <a:gd name="T51" fmla="*/ 0 h 228"/>
                  <a:gd name="T52" fmla="*/ 48 w 130"/>
                  <a:gd name="T53" fmla="*/ 0 h 228"/>
                  <a:gd name="T54" fmla="*/ 56 w 130"/>
                  <a:gd name="T55" fmla="*/ 0 h 228"/>
                  <a:gd name="T56" fmla="*/ 64 w 130"/>
                  <a:gd name="T57" fmla="*/ 2 h 228"/>
                  <a:gd name="T58" fmla="*/ 72 w 130"/>
                  <a:gd name="T59" fmla="*/ 4 h 228"/>
                  <a:gd name="T60" fmla="*/ 80 w 130"/>
                  <a:gd name="T61" fmla="*/ 10 h 228"/>
                  <a:gd name="T62" fmla="*/ 88 w 130"/>
                  <a:gd name="T63" fmla="*/ 20 h 228"/>
                  <a:gd name="T64" fmla="*/ 94 w 130"/>
                  <a:gd name="T65" fmla="*/ 34 h 228"/>
                  <a:gd name="T66" fmla="*/ 98 w 130"/>
                  <a:gd name="T67" fmla="*/ 50 h 228"/>
                  <a:gd name="T68" fmla="*/ 100 w 130"/>
                  <a:gd name="T69" fmla="*/ 72 h 228"/>
                  <a:gd name="T70" fmla="*/ 100 w 130"/>
                  <a:gd name="T71" fmla="*/ 72 h 228"/>
                  <a:gd name="T72" fmla="*/ 98 w 130"/>
                  <a:gd name="T73" fmla="*/ 116 h 228"/>
                  <a:gd name="T74" fmla="*/ 98 w 130"/>
                  <a:gd name="T75" fmla="*/ 136 h 228"/>
                  <a:gd name="T76" fmla="*/ 100 w 130"/>
                  <a:gd name="T77" fmla="*/ 156 h 228"/>
                  <a:gd name="T78" fmla="*/ 102 w 130"/>
                  <a:gd name="T79" fmla="*/ 174 h 228"/>
                  <a:gd name="T80" fmla="*/ 108 w 130"/>
                  <a:gd name="T81" fmla="*/ 192 h 228"/>
                  <a:gd name="T82" fmla="*/ 116 w 130"/>
                  <a:gd name="T83" fmla="*/ 206 h 228"/>
                  <a:gd name="T84" fmla="*/ 126 w 130"/>
                  <a:gd name="T85" fmla="*/ 220 h 228"/>
                  <a:gd name="T86" fmla="*/ 126 w 130"/>
                  <a:gd name="T87" fmla="*/ 220 h 228"/>
                  <a:gd name="T88" fmla="*/ 130 w 130"/>
                  <a:gd name="T89" fmla="*/ 224 h 228"/>
                  <a:gd name="T90" fmla="*/ 130 w 130"/>
                  <a:gd name="T91" fmla="*/ 22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0" h="228">
                    <a:moveTo>
                      <a:pt x="130" y="224"/>
                    </a:moveTo>
                    <a:lnTo>
                      <a:pt x="124" y="226"/>
                    </a:lnTo>
                    <a:lnTo>
                      <a:pt x="124" y="226"/>
                    </a:lnTo>
                    <a:lnTo>
                      <a:pt x="108" y="228"/>
                    </a:lnTo>
                    <a:lnTo>
                      <a:pt x="90" y="228"/>
                    </a:lnTo>
                    <a:lnTo>
                      <a:pt x="82" y="226"/>
                    </a:lnTo>
                    <a:lnTo>
                      <a:pt x="74" y="224"/>
                    </a:lnTo>
                    <a:lnTo>
                      <a:pt x="64" y="218"/>
                    </a:lnTo>
                    <a:lnTo>
                      <a:pt x="56" y="212"/>
                    </a:lnTo>
                    <a:lnTo>
                      <a:pt x="56" y="212"/>
                    </a:lnTo>
                    <a:lnTo>
                      <a:pt x="44" y="200"/>
                    </a:lnTo>
                    <a:lnTo>
                      <a:pt x="34" y="188"/>
                    </a:lnTo>
                    <a:lnTo>
                      <a:pt x="26" y="174"/>
                    </a:lnTo>
                    <a:lnTo>
                      <a:pt x="18" y="158"/>
                    </a:lnTo>
                    <a:lnTo>
                      <a:pt x="18" y="158"/>
                    </a:lnTo>
                    <a:lnTo>
                      <a:pt x="10" y="132"/>
                    </a:lnTo>
                    <a:lnTo>
                      <a:pt x="4" y="108"/>
                    </a:lnTo>
                    <a:lnTo>
                      <a:pt x="4" y="108"/>
                    </a:lnTo>
                    <a:lnTo>
                      <a:pt x="0" y="86"/>
                    </a:lnTo>
                    <a:lnTo>
                      <a:pt x="0" y="64"/>
                    </a:lnTo>
                    <a:lnTo>
                      <a:pt x="2" y="46"/>
                    </a:lnTo>
                    <a:lnTo>
                      <a:pt x="8" y="30"/>
                    </a:lnTo>
                    <a:lnTo>
                      <a:pt x="16" y="18"/>
                    </a:lnTo>
                    <a:lnTo>
                      <a:pt x="26" y="8"/>
                    </a:lnTo>
                    <a:lnTo>
                      <a:pt x="36" y="2"/>
                    </a:lnTo>
                    <a:lnTo>
                      <a:pt x="48" y="0"/>
                    </a:lnTo>
                    <a:lnTo>
                      <a:pt x="48" y="0"/>
                    </a:lnTo>
                    <a:lnTo>
                      <a:pt x="56" y="0"/>
                    </a:lnTo>
                    <a:lnTo>
                      <a:pt x="64" y="2"/>
                    </a:lnTo>
                    <a:lnTo>
                      <a:pt x="72" y="4"/>
                    </a:lnTo>
                    <a:lnTo>
                      <a:pt x="80" y="10"/>
                    </a:lnTo>
                    <a:lnTo>
                      <a:pt x="88" y="20"/>
                    </a:lnTo>
                    <a:lnTo>
                      <a:pt x="94" y="34"/>
                    </a:lnTo>
                    <a:lnTo>
                      <a:pt x="98" y="50"/>
                    </a:lnTo>
                    <a:lnTo>
                      <a:pt x="100" y="72"/>
                    </a:lnTo>
                    <a:lnTo>
                      <a:pt x="100" y="72"/>
                    </a:lnTo>
                    <a:lnTo>
                      <a:pt x="98" y="116"/>
                    </a:lnTo>
                    <a:lnTo>
                      <a:pt x="98" y="136"/>
                    </a:lnTo>
                    <a:lnTo>
                      <a:pt x="100" y="156"/>
                    </a:lnTo>
                    <a:lnTo>
                      <a:pt x="102" y="174"/>
                    </a:lnTo>
                    <a:lnTo>
                      <a:pt x="108" y="192"/>
                    </a:lnTo>
                    <a:lnTo>
                      <a:pt x="116" y="206"/>
                    </a:lnTo>
                    <a:lnTo>
                      <a:pt x="126" y="220"/>
                    </a:lnTo>
                    <a:lnTo>
                      <a:pt x="126" y="220"/>
                    </a:lnTo>
                    <a:lnTo>
                      <a:pt x="130" y="224"/>
                    </a:lnTo>
                    <a:lnTo>
                      <a:pt x="130" y="2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sz="1800" b="0" i="0">
                  <a:latin typeface="Avenir Book" charset="0"/>
                </a:endParaRPr>
              </a:p>
            </p:txBody>
          </p:sp>
          <p:sp>
            <p:nvSpPr>
              <p:cNvPr id="37" name="Freeform 6"/>
              <p:cNvSpPr>
                <a:spLocks/>
              </p:cNvSpPr>
              <p:nvPr userDrawn="1"/>
            </p:nvSpPr>
            <p:spPr bwMode="auto">
              <a:xfrm>
                <a:off x="9688286" y="-1723798"/>
                <a:ext cx="492125" cy="409575"/>
              </a:xfrm>
              <a:custGeom>
                <a:avLst/>
                <a:gdLst>
                  <a:gd name="T0" fmla="*/ 90 w 310"/>
                  <a:gd name="T1" fmla="*/ 256 h 258"/>
                  <a:gd name="T2" fmla="*/ 90 w 310"/>
                  <a:gd name="T3" fmla="*/ 256 h 258"/>
                  <a:gd name="T4" fmla="*/ 108 w 310"/>
                  <a:gd name="T5" fmla="*/ 254 h 258"/>
                  <a:gd name="T6" fmla="*/ 128 w 310"/>
                  <a:gd name="T7" fmla="*/ 250 h 258"/>
                  <a:gd name="T8" fmla="*/ 146 w 310"/>
                  <a:gd name="T9" fmla="*/ 244 h 258"/>
                  <a:gd name="T10" fmla="*/ 162 w 310"/>
                  <a:gd name="T11" fmla="*/ 236 h 258"/>
                  <a:gd name="T12" fmla="*/ 178 w 310"/>
                  <a:gd name="T13" fmla="*/ 228 h 258"/>
                  <a:gd name="T14" fmla="*/ 194 w 310"/>
                  <a:gd name="T15" fmla="*/ 218 h 258"/>
                  <a:gd name="T16" fmla="*/ 222 w 310"/>
                  <a:gd name="T17" fmla="*/ 198 h 258"/>
                  <a:gd name="T18" fmla="*/ 246 w 310"/>
                  <a:gd name="T19" fmla="*/ 174 h 258"/>
                  <a:gd name="T20" fmla="*/ 266 w 310"/>
                  <a:gd name="T21" fmla="*/ 152 h 258"/>
                  <a:gd name="T22" fmla="*/ 280 w 310"/>
                  <a:gd name="T23" fmla="*/ 132 h 258"/>
                  <a:gd name="T24" fmla="*/ 290 w 310"/>
                  <a:gd name="T25" fmla="*/ 118 h 258"/>
                  <a:gd name="T26" fmla="*/ 290 w 310"/>
                  <a:gd name="T27" fmla="*/ 118 h 258"/>
                  <a:gd name="T28" fmla="*/ 300 w 310"/>
                  <a:gd name="T29" fmla="*/ 94 h 258"/>
                  <a:gd name="T30" fmla="*/ 306 w 310"/>
                  <a:gd name="T31" fmla="*/ 74 h 258"/>
                  <a:gd name="T32" fmla="*/ 310 w 310"/>
                  <a:gd name="T33" fmla="*/ 56 h 258"/>
                  <a:gd name="T34" fmla="*/ 308 w 310"/>
                  <a:gd name="T35" fmla="*/ 40 h 258"/>
                  <a:gd name="T36" fmla="*/ 304 w 310"/>
                  <a:gd name="T37" fmla="*/ 26 h 258"/>
                  <a:gd name="T38" fmla="*/ 298 w 310"/>
                  <a:gd name="T39" fmla="*/ 14 h 258"/>
                  <a:gd name="T40" fmla="*/ 288 w 310"/>
                  <a:gd name="T41" fmla="*/ 6 h 258"/>
                  <a:gd name="T42" fmla="*/ 278 w 310"/>
                  <a:gd name="T43" fmla="*/ 2 h 258"/>
                  <a:gd name="T44" fmla="*/ 278 w 310"/>
                  <a:gd name="T45" fmla="*/ 2 h 258"/>
                  <a:gd name="T46" fmla="*/ 264 w 310"/>
                  <a:gd name="T47" fmla="*/ 0 h 258"/>
                  <a:gd name="T48" fmla="*/ 252 w 310"/>
                  <a:gd name="T49" fmla="*/ 0 h 258"/>
                  <a:gd name="T50" fmla="*/ 240 w 310"/>
                  <a:gd name="T51" fmla="*/ 4 h 258"/>
                  <a:gd name="T52" fmla="*/ 228 w 310"/>
                  <a:gd name="T53" fmla="*/ 12 h 258"/>
                  <a:gd name="T54" fmla="*/ 216 w 310"/>
                  <a:gd name="T55" fmla="*/ 22 h 258"/>
                  <a:gd name="T56" fmla="*/ 204 w 310"/>
                  <a:gd name="T57" fmla="*/ 36 h 258"/>
                  <a:gd name="T58" fmla="*/ 192 w 310"/>
                  <a:gd name="T59" fmla="*/ 52 h 258"/>
                  <a:gd name="T60" fmla="*/ 182 w 310"/>
                  <a:gd name="T61" fmla="*/ 74 h 258"/>
                  <a:gd name="T62" fmla="*/ 182 w 310"/>
                  <a:gd name="T63" fmla="*/ 74 h 258"/>
                  <a:gd name="T64" fmla="*/ 162 w 310"/>
                  <a:gd name="T65" fmla="*/ 118 h 258"/>
                  <a:gd name="T66" fmla="*/ 152 w 310"/>
                  <a:gd name="T67" fmla="*/ 140 h 258"/>
                  <a:gd name="T68" fmla="*/ 138 w 310"/>
                  <a:gd name="T69" fmla="*/ 162 h 258"/>
                  <a:gd name="T70" fmla="*/ 124 w 310"/>
                  <a:gd name="T71" fmla="*/ 182 h 258"/>
                  <a:gd name="T72" fmla="*/ 108 w 310"/>
                  <a:gd name="T73" fmla="*/ 200 h 258"/>
                  <a:gd name="T74" fmla="*/ 90 w 310"/>
                  <a:gd name="T75" fmla="*/ 218 h 258"/>
                  <a:gd name="T76" fmla="*/ 68 w 310"/>
                  <a:gd name="T77" fmla="*/ 230 h 258"/>
                  <a:gd name="T78" fmla="*/ 68 w 310"/>
                  <a:gd name="T79" fmla="*/ 230 h 258"/>
                  <a:gd name="T80" fmla="*/ 64 w 310"/>
                  <a:gd name="T81" fmla="*/ 232 h 258"/>
                  <a:gd name="T82" fmla="*/ 50 w 310"/>
                  <a:gd name="T83" fmla="*/ 236 h 258"/>
                  <a:gd name="T84" fmla="*/ 30 w 310"/>
                  <a:gd name="T85" fmla="*/ 238 h 258"/>
                  <a:gd name="T86" fmla="*/ 16 w 310"/>
                  <a:gd name="T87" fmla="*/ 238 h 258"/>
                  <a:gd name="T88" fmla="*/ 0 w 310"/>
                  <a:gd name="T89" fmla="*/ 236 h 258"/>
                  <a:gd name="T90" fmla="*/ 0 w 310"/>
                  <a:gd name="T91" fmla="*/ 236 h 258"/>
                  <a:gd name="T92" fmla="*/ 6 w 310"/>
                  <a:gd name="T93" fmla="*/ 240 h 258"/>
                  <a:gd name="T94" fmla="*/ 20 w 310"/>
                  <a:gd name="T95" fmla="*/ 248 h 258"/>
                  <a:gd name="T96" fmla="*/ 32 w 310"/>
                  <a:gd name="T97" fmla="*/ 252 h 258"/>
                  <a:gd name="T98" fmla="*/ 48 w 310"/>
                  <a:gd name="T99" fmla="*/ 256 h 258"/>
                  <a:gd name="T100" fmla="*/ 66 w 310"/>
                  <a:gd name="T101" fmla="*/ 258 h 258"/>
                  <a:gd name="T102" fmla="*/ 90 w 310"/>
                  <a:gd name="T103" fmla="*/ 256 h 258"/>
                  <a:gd name="T104" fmla="*/ 90 w 310"/>
                  <a:gd name="T105" fmla="*/ 25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0" h="258">
                    <a:moveTo>
                      <a:pt x="90" y="256"/>
                    </a:moveTo>
                    <a:lnTo>
                      <a:pt x="90" y="256"/>
                    </a:lnTo>
                    <a:lnTo>
                      <a:pt x="108" y="254"/>
                    </a:lnTo>
                    <a:lnTo>
                      <a:pt x="128" y="250"/>
                    </a:lnTo>
                    <a:lnTo>
                      <a:pt x="146" y="244"/>
                    </a:lnTo>
                    <a:lnTo>
                      <a:pt x="162" y="236"/>
                    </a:lnTo>
                    <a:lnTo>
                      <a:pt x="178" y="228"/>
                    </a:lnTo>
                    <a:lnTo>
                      <a:pt x="194" y="218"/>
                    </a:lnTo>
                    <a:lnTo>
                      <a:pt x="222" y="198"/>
                    </a:lnTo>
                    <a:lnTo>
                      <a:pt x="246" y="174"/>
                    </a:lnTo>
                    <a:lnTo>
                      <a:pt x="266" y="152"/>
                    </a:lnTo>
                    <a:lnTo>
                      <a:pt x="280" y="132"/>
                    </a:lnTo>
                    <a:lnTo>
                      <a:pt x="290" y="118"/>
                    </a:lnTo>
                    <a:lnTo>
                      <a:pt x="290" y="118"/>
                    </a:lnTo>
                    <a:lnTo>
                      <a:pt x="300" y="94"/>
                    </a:lnTo>
                    <a:lnTo>
                      <a:pt x="306" y="74"/>
                    </a:lnTo>
                    <a:lnTo>
                      <a:pt x="310" y="56"/>
                    </a:lnTo>
                    <a:lnTo>
                      <a:pt x="308" y="40"/>
                    </a:lnTo>
                    <a:lnTo>
                      <a:pt x="304" y="26"/>
                    </a:lnTo>
                    <a:lnTo>
                      <a:pt x="298" y="14"/>
                    </a:lnTo>
                    <a:lnTo>
                      <a:pt x="288" y="6"/>
                    </a:lnTo>
                    <a:lnTo>
                      <a:pt x="278" y="2"/>
                    </a:lnTo>
                    <a:lnTo>
                      <a:pt x="278" y="2"/>
                    </a:lnTo>
                    <a:lnTo>
                      <a:pt x="264" y="0"/>
                    </a:lnTo>
                    <a:lnTo>
                      <a:pt x="252" y="0"/>
                    </a:lnTo>
                    <a:lnTo>
                      <a:pt x="240" y="4"/>
                    </a:lnTo>
                    <a:lnTo>
                      <a:pt x="228" y="12"/>
                    </a:lnTo>
                    <a:lnTo>
                      <a:pt x="216" y="22"/>
                    </a:lnTo>
                    <a:lnTo>
                      <a:pt x="204" y="36"/>
                    </a:lnTo>
                    <a:lnTo>
                      <a:pt x="192" y="52"/>
                    </a:lnTo>
                    <a:lnTo>
                      <a:pt x="182" y="74"/>
                    </a:lnTo>
                    <a:lnTo>
                      <a:pt x="182" y="74"/>
                    </a:lnTo>
                    <a:lnTo>
                      <a:pt x="162" y="118"/>
                    </a:lnTo>
                    <a:lnTo>
                      <a:pt x="152" y="140"/>
                    </a:lnTo>
                    <a:lnTo>
                      <a:pt x="138" y="162"/>
                    </a:lnTo>
                    <a:lnTo>
                      <a:pt x="124" y="182"/>
                    </a:lnTo>
                    <a:lnTo>
                      <a:pt x="108" y="200"/>
                    </a:lnTo>
                    <a:lnTo>
                      <a:pt x="90" y="218"/>
                    </a:lnTo>
                    <a:lnTo>
                      <a:pt x="68" y="230"/>
                    </a:lnTo>
                    <a:lnTo>
                      <a:pt x="68" y="230"/>
                    </a:lnTo>
                    <a:lnTo>
                      <a:pt x="64" y="232"/>
                    </a:lnTo>
                    <a:lnTo>
                      <a:pt x="50" y="236"/>
                    </a:lnTo>
                    <a:lnTo>
                      <a:pt x="30" y="238"/>
                    </a:lnTo>
                    <a:lnTo>
                      <a:pt x="16" y="238"/>
                    </a:lnTo>
                    <a:lnTo>
                      <a:pt x="0" y="236"/>
                    </a:lnTo>
                    <a:lnTo>
                      <a:pt x="0" y="236"/>
                    </a:lnTo>
                    <a:lnTo>
                      <a:pt x="6" y="240"/>
                    </a:lnTo>
                    <a:lnTo>
                      <a:pt x="20" y="248"/>
                    </a:lnTo>
                    <a:lnTo>
                      <a:pt x="32" y="252"/>
                    </a:lnTo>
                    <a:lnTo>
                      <a:pt x="48" y="256"/>
                    </a:lnTo>
                    <a:lnTo>
                      <a:pt x="66" y="258"/>
                    </a:lnTo>
                    <a:lnTo>
                      <a:pt x="90" y="256"/>
                    </a:lnTo>
                    <a:lnTo>
                      <a:pt x="90"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sz="1800" b="0" i="0">
                  <a:latin typeface="Avenir Book" charset="0"/>
                </a:endParaRPr>
              </a:p>
            </p:txBody>
          </p:sp>
          <p:sp>
            <p:nvSpPr>
              <p:cNvPr id="38" name="Freeform 7"/>
              <p:cNvSpPr>
                <a:spLocks/>
              </p:cNvSpPr>
              <p:nvPr userDrawn="1"/>
            </p:nvSpPr>
            <p:spPr bwMode="auto">
              <a:xfrm>
                <a:off x="9294586" y="-1434873"/>
                <a:ext cx="317500" cy="238125"/>
              </a:xfrm>
              <a:custGeom>
                <a:avLst/>
                <a:gdLst>
                  <a:gd name="T0" fmla="*/ 192 w 200"/>
                  <a:gd name="T1" fmla="*/ 146 h 150"/>
                  <a:gd name="T2" fmla="*/ 196 w 200"/>
                  <a:gd name="T3" fmla="*/ 150 h 150"/>
                  <a:gd name="T4" fmla="*/ 198 w 200"/>
                  <a:gd name="T5" fmla="*/ 142 h 150"/>
                  <a:gd name="T6" fmla="*/ 198 w 200"/>
                  <a:gd name="T7" fmla="*/ 142 h 150"/>
                  <a:gd name="T8" fmla="*/ 200 w 200"/>
                  <a:gd name="T9" fmla="*/ 126 h 150"/>
                  <a:gd name="T10" fmla="*/ 198 w 200"/>
                  <a:gd name="T11" fmla="*/ 110 h 150"/>
                  <a:gd name="T12" fmla="*/ 196 w 200"/>
                  <a:gd name="T13" fmla="*/ 94 h 150"/>
                  <a:gd name="T14" fmla="*/ 192 w 200"/>
                  <a:gd name="T15" fmla="*/ 80 h 150"/>
                  <a:gd name="T16" fmla="*/ 184 w 200"/>
                  <a:gd name="T17" fmla="*/ 66 h 150"/>
                  <a:gd name="T18" fmla="*/ 176 w 200"/>
                  <a:gd name="T19" fmla="*/ 52 h 150"/>
                  <a:gd name="T20" fmla="*/ 166 w 200"/>
                  <a:gd name="T21" fmla="*/ 40 h 150"/>
                  <a:gd name="T22" fmla="*/ 156 w 200"/>
                  <a:gd name="T23" fmla="*/ 28 h 150"/>
                  <a:gd name="T24" fmla="*/ 156 w 200"/>
                  <a:gd name="T25" fmla="*/ 28 h 150"/>
                  <a:gd name="T26" fmla="*/ 142 w 200"/>
                  <a:gd name="T27" fmla="*/ 18 h 150"/>
                  <a:gd name="T28" fmla="*/ 126 w 200"/>
                  <a:gd name="T29" fmla="*/ 10 h 150"/>
                  <a:gd name="T30" fmla="*/ 126 w 200"/>
                  <a:gd name="T31" fmla="*/ 10 h 150"/>
                  <a:gd name="T32" fmla="*/ 104 w 200"/>
                  <a:gd name="T33" fmla="*/ 4 h 150"/>
                  <a:gd name="T34" fmla="*/ 82 w 200"/>
                  <a:gd name="T35" fmla="*/ 0 h 150"/>
                  <a:gd name="T36" fmla="*/ 82 w 200"/>
                  <a:gd name="T37" fmla="*/ 0 h 150"/>
                  <a:gd name="T38" fmla="*/ 64 w 200"/>
                  <a:gd name="T39" fmla="*/ 0 h 150"/>
                  <a:gd name="T40" fmla="*/ 48 w 200"/>
                  <a:gd name="T41" fmla="*/ 4 h 150"/>
                  <a:gd name="T42" fmla="*/ 34 w 200"/>
                  <a:gd name="T43" fmla="*/ 8 h 150"/>
                  <a:gd name="T44" fmla="*/ 20 w 200"/>
                  <a:gd name="T45" fmla="*/ 14 h 150"/>
                  <a:gd name="T46" fmla="*/ 12 w 200"/>
                  <a:gd name="T47" fmla="*/ 22 h 150"/>
                  <a:gd name="T48" fmla="*/ 4 w 200"/>
                  <a:gd name="T49" fmla="*/ 30 h 150"/>
                  <a:gd name="T50" fmla="*/ 0 w 200"/>
                  <a:gd name="T51" fmla="*/ 42 h 150"/>
                  <a:gd name="T52" fmla="*/ 0 w 200"/>
                  <a:gd name="T53" fmla="*/ 52 h 150"/>
                  <a:gd name="T54" fmla="*/ 0 w 200"/>
                  <a:gd name="T55" fmla="*/ 52 h 150"/>
                  <a:gd name="T56" fmla="*/ 0 w 200"/>
                  <a:gd name="T57" fmla="*/ 60 h 150"/>
                  <a:gd name="T58" fmla="*/ 2 w 200"/>
                  <a:gd name="T59" fmla="*/ 70 h 150"/>
                  <a:gd name="T60" fmla="*/ 6 w 200"/>
                  <a:gd name="T61" fmla="*/ 80 h 150"/>
                  <a:gd name="T62" fmla="*/ 14 w 200"/>
                  <a:gd name="T63" fmla="*/ 88 h 150"/>
                  <a:gd name="T64" fmla="*/ 22 w 200"/>
                  <a:gd name="T65" fmla="*/ 96 h 150"/>
                  <a:gd name="T66" fmla="*/ 34 w 200"/>
                  <a:gd name="T67" fmla="*/ 102 h 150"/>
                  <a:gd name="T68" fmla="*/ 50 w 200"/>
                  <a:gd name="T69" fmla="*/ 106 h 150"/>
                  <a:gd name="T70" fmla="*/ 70 w 200"/>
                  <a:gd name="T71" fmla="*/ 108 h 150"/>
                  <a:gd name="T72" fmla="*/ 70 w 200"/>
                  <a:gd name="T73" fmla="*/ 108 h 150"/>
                  <a:gd name="T74" fmla="*/ 106 w 200"/>
                  <a:gd name="T75" fmla="*/ 110 h 150"/>
                  <a:gd name="T76" fmla="*/ 122 w 200"/>
                  <a:gd name="T77" fmla="*/ 114 h 150"/>
                  <a:gd name="T78" fmla="*/ 136 w 200"/>
                  <a:gd name="T79" fmla="*/ 116 h 150"/>
                  <a:gd name="T80" fmla="*/ 152 w 200"/>
                  <a:gd name="T81" fmla="*/ 122 h 150"/>
                  <a:gd name="T82" fmla="*/ 166 w 200"/>
                  <a:gd name="T83" fmla="*/ 128 h 150"/>
                  <a:gd name="T84" fmla="*/ 180 w 200"/>
                  <a:gd name="T85" fmla="*/ 136 h 150"/>
                  <a:gd name="T86" fmla="*/ 192 w 200"/>
                  <a:gd name="T87" fmla="*/ 146 h 150"/>
                  <a:gd name="T88" fmla="*/ 192 w 200"/>
                  <a:gd name="T89"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0" h="150">
                    <a:moveTo>
                      <a:pt x="192" y="146"/>
                    </a:moveTo>
                    <a:lnTo>
                      <a:pt x="196" y="150"/>
                    </a:lnTo>
                    <a:lnTo>
                      <a:pt x="198" y="142"/>
                    </a:lnTo>
                    <a:lnTo>
                      <a:pt x="198" y="142"/>
                    </a:lnTo>
                    <a:lnTo>
                      <a:pt x="200" y="126"/>
                    </a:lnTo>
                    <a:lnTo>
                      <a:pt x="198" y="110"/>
                    </a:lnTo>
                    <a:lnTo>
                      <a:pt x="196" y="94"/>
                    </a:lnTo>
                    <a:lnTo>
                      <a:pt x="192" y="80"/>
                    </a:lnTo>
                    <a:lnTo>
                      <a:pt x="184" y="66"/>
                    </a:lnTo>
                    <a:lnTo>
                      <a:pt x="176" y="52"/>
                    </a:lnTo>
                    <a:lnTo>
                      <a:pt x="166" y="40"/>
                    </a:lnTo>
                    <a:lnTo>
                      <a:pt x="156" y="28"/>
                    </a:lnTo>
                    <a:lnTo>
                      <a:pt x="156" y="28"/>
                    </a:lnTo>
                    <a:lnTo>
                      <a:pt x="142" y="18"/>
                    </a:lnTo>
                    <a:lnTo>
                      <a:pt x="126" y="10"/>
                    </a:lnTo>
                    <a:lnTo>
                      <a:pt x="126" y="10"/>
                    </a:lnTo>
                    <a:lnTo>
                      <a:pt x="104" y="4"/>
                    </a:lnTo>
                    <a:lnTo>
                      <a:pt x="82" y="0"/>
                    </a:lnTo>
                    <a:lnTo>
                      <a:pt x="82" y="0"/>
                    </a:lnTo>
                    <a:lnTo>
                      <a:pt x="64" y="0"/>
                    </a:lnTo>
                    <a:lnTo>
                      <a:pt x="48" y="4"/>
                    </a:lnTo>
                    <a:lnTo>
                      <a:pt x="34" y="8"/>
                    </a:lnTo>
                    <a:lnTo>
                      <a:pt x="20" y="14"/>
                    </a:lnTo>
                    <a:lnTo>
                      <a:pt x="12" y="22"/>
                    </a:lnTo>
                    <a:lnTo>
                      <a:pt x="4" y="30"/>
                    </a:lnTo>
                    <a:lnTo>
                      <a:pt x="0" y="42"/>
                    </a:lnTo>
                    <a:lnTo>
                      <a:pt x="0" y="52"/>
                    </a:lnTo>
                    <a:lnTo>
                      <a:pt x="0" y="52"/>
                    </a:lnTo>
                    <a:lnTo>
                      <a:pt x="0" y="60"/>
                    </a:lnTo>
                    <a:lnTo>
                      <a:pt x="2" y="70"/>
                    </a:lnTo>
                    <a:lnTo>
                      <a:pt x="6" y="80"/>
                    </a:lnTo>
                    <a:lnTo>
                      <a:pt x="14" y="88"/>
                    </a:lnTo>
                    <a:lnTo>
                      <a:pt x="22" y="96"/>
                    </a:lnTo>
                    <a:lnTo>
                      <a:pt x="34" y="102"/>
                    </a:lnTo>
                    <a:lnTo>
                      <a:pt x="50" y="106"/>
                    </a:lnTo>
                    <a:lnTo>
                      <a:pt x="70" y="108"/>
                    </a:lnTo>
                    <a:lnTo>
                      <a:pt x="70" y="108"/>
                    </a:lnTo>
                    <a:lnTo>
                      <a:pt x="106" y="110"/>
                    </a:lnTo>
                    <a:lnTo>
                      <a:pt x="122" y="114"/>
                    </a:lnTo>
                    <a:lnTo>
                      <a:pt x="136" y="116"/>
                    </a:lnTo>
                    <a:lnTo>
                      <a:pt x="152" y="122"/>
                    </a:lnTo>
                    <a:lnTo>
                      <a:pt x="166" y="128"/>
                    </a:lnTo>
                    <a:lnTo>
                      <a:pt x="180" y="136"/>
                    </a:lnTo>
                    <a:lnTo>
                      <a:pt x="192" y="146"/>
                    </a:lnTo>
                    <a:lnTo>
                      <a:pt x="192" y="1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sz="1800" b="0" i="0">
                  <a:latin typeface="Avenir Book" charset="0"/>
                </a:endParaRPr>
              </a:p>
            </p:txBody>
          </p:sp>
          <p:sp>
            <p:nvSpPr>
              <p:cNvPr id="39" name="Freeform 8"/>
              <p:cNvSpPr>
                <a:spLocks/>
              </p:cNvSpPr>
              <p:nvPr userDrawn="1"/>
            </p:nvSpPr>
            <p:spPr bwMode="auto">
              <a:xfrm>
                <a:off x="9358086" y="-1326923"/>
                <a:ext cx="336550" cy="517525"/>
              </a:xfrm>
              <a:custGeom>
                <a:avLst/>
                <a:gdLst>
                  <a:gd name="T0" fmla="*/ 164 w 212"/>
                  <a:gd name="T1" fmla="*/ 0 h 326"/>
                  <a:gd name="T2" fmla="*/ 164 w 212"/>
                  <a:gd name="T3" fmla="*/ 0 h 326"/>
                  <a:gd name="T4" fmla="*/ 166 w 212"/>
                  <a:gd name="T5" fmla="*/ 8 h 326"/>
                  <a:gd name="T6" fmla="*/ 172 w 212"/>
                  <a:gd name="T7" fmla="*/ 30 h 326"/>
                  <a:gd name="T8" fmla="*/ 176 w 212"/>
                  <a:gd name="T9" fmla="*/ 44 h 326"/>
                  <a:gd name="T10" fmla="*/ 176 w 212"/>
                  <a:gd name="T11" fmla="*/ 60 h 326"/>
                  <a:gd name="T12" fmla="*/ 176 w 212"/>
                  <a:gd name="T13" fmla="*/ 80 h 326"/>
                  <a:gd name="T14" fmla="*/ 172 w 212"/>
                  <a:gd name="T15" fmla="*/ 100 h 326"/>
                  <a:gd name="T16" fmla="*/ 172 w 212"/>
                  <a:gd name="T17" fmla="*/ 100 h 326"/>
                  <a:gd name="T18" fmla="*/ 162 w 212"/>
                  <a:gd name="T19" fmla="*/ 118 h 326"/>
                  <a:gd name="T20" fmla="*/ 152 w 212"/>
                  <a:gd name="T21" fmla="*/ 136 h 326"/>
                  <a:gd name="T22" fmla="*/ 138 w 212"/>
                  <a:gd name="T23" fmla="*/ 152 h 326"/>
                  <a:gd name="T24" fmla="*/ 124 w 212"/>
                  <a:gd name="T25" fmla="*/ 166 h 326"/>
                  <a:gd name="T26" fmla="*/ 106 w 212"/>
                  <a:gd name="T27" fmla="*/ 180 h 326"/>
                  <a:gd name="T28" fmla="*/ 90 w 212"/>
                  <a:gd name="T29" fmla="*/ 190 h 326"/>
                  <a:gd name="T30" fmla="*/ 54 w 212"/>
                  <a:gd name="T31" fmla="*/ 210 h 326"/>
                  <a:gd name="T32" fmla="*/ 54 w 212"/>
                  <a:gd name="T33" fmla="*/ 210 h 326"/>
                  <a:gd name="T34" fmla="*/ 38 w 212"/>
                  <a:gd name="T35" fmla="*/ 220 h 326"/>
                  <a:gd name="T36" fmla="*/ 26 w 212"/>
                  <a:gd name="T37" fmla="*/ 232 h 326"/>
                  <a:gd name="T38" fmla="*/ 16 w 212"/>
                  <a:gd name="T39" fmla="*/ 242 h 326"/>
                  <a:gd name="T40" fmla="*/ 8 w 212"/>
                  <a:gd name="T41" fmla="*/ 254 h 326"/>
                  <a:gd name="T42" fmla="*/ 4 w 212"/>
                  <a:gd name="T43" fmla="*/ 266 h 326"/>
                  <a:gd name="T44" fmla="*/ 0 w 212"/>
                  <a:gd name="T45" fmla="*/ 276 h 326"/>
                  <a:gd name="T46" fmla="*/ 0 w 212"/>
                  <a:gd name="T47" fmla="*/ 286 h 326"/>
                  <a:gd name="T48" fmla="*/ 4 w 212"/>
                  <a:gd name="T49" fmla="*/ 296 h 326"/>
                  <a:gd name="T50" fmla="*/ 4 w 212"/>
                  <a:gd name="T51" fmla="*/ 296 h 326"/>
                  <a:gd name="T52" fmla="*/ 10 w 212"/>
                  <a:gd name="T53" fmla="*/ 306 h 326"/>
                  <a:gd name="T54" fmla="*/ 18 w 212"/>
                  <a:gd name="T55" fmla="*/ 314 h 326"/>
                  <a:gd name="T56" fmla="*/ 28 w 212"/>
                  <a:gd name="T57" fmla="*/ 320 h 326"/>
                  <a:gd name="T58" fmla="*/ 40 w 212"/>
                  <a:gd name="T59" fmla="*/ 324 h 326"/>
                  <a:gd name="T60" fmla="*/ 54 w 212"/>
                  <a:gd name="T61" fmla="*/ 326 h 326"/>
                  <a:gd name="T62" fmla="*/ 70 w 212"/>
                  <a:gd name="T63" fmla="*/ 326 h 326"/>
                  <a:gd name="T64" fmla="*/ 86 w 212"/>
                  <a:gd name="T65" fmla="*/ 322 h 326"/>
                  <a:gd name="T66" fmla="*/ 102 w 212"/>
                  <a:gd name="T67" fmla="*/ 316 h 326"/>
                  <a:gd name="T68" fmla="*/ 102 w 212"/>
                  <a:gd name="T69" fmla="*/ 316 h 326"/>
                  <a:gd name="T70" fmla="*/ 116 w 212"/>
                  <a:gd name="T71" fmla="*/ 308 h 326"/>
                  <a:gd name="T72" fmla="*/ 132 w 212"/>
                  <a:gd name="T73" fmla="*/ 296 h 326"/>
                  <a:gd name="T74" fmla="*/ 152 w 212"/>
                  <a:gd name="T75" fmla="*/ 280 h 326"/>
                  <a:gd name="T76" fmla="*/ 172 w 212"/>
                  <a:gd name="T77" fmla="*/ 258 h 326"/>
                  <a:gd name="T78" fmla="*/ 180 w 212"/>
                  <a:gd name="T79" fmla="*/ 246 h 326"/>
                  <a:gd name="T80" fmla="*/ 188 w 212"/>
                  <a:gd name="T81" fmla="*/ 234 h 326"/>
                  <a:gd name="T82" fmla="*/ 196 w 212"/>
                  <a:gd name="T83" fmla="*/ 218 h 326"/>
                  <a:gd name="T84" fmla="*/ 202 w 212"/>
                  <a:gd name="T85" fmla="*/ 202 h 326"/>
                  <a:gd name="T86" fmla="*/ 208 w 212"/>
                  <a:gd name="T87" fmla="*/ 186 h 326"/>
                  <a:gd name="T88" fmla="*/ 210 w 212"/>
                  <a:gd name="T89" fmla="*/ 168 h 326"/>
                  <a:gd name="T90" fmla="*/ 212 w 212"/>
                  <a:gd name="T91" fmla="*/ 148 h 326"/>
                  <a:gd name="T92" fmla="*/ 212 w 212"/>
                  <a:gd name="T93" fmla="*/ 126 h 326"/>
                  <a:gd name="T94" fmla="*/ 212 w 212"/>
                  <a:gd name="T95" fmla="*/ 126 h 326"/>
                  <a:gd name="T96" fmla="*/ 206 w 212"/>
                  <a:gd name="T97" fmla="*/ 92 h 326"/>
                  <a:gd name="T98" fmla="*/ 198 w 212"/>
                  <a:gd name="T99" fmla="*/ 64 h 326"/>
                  <a:gd name="T100" fmla="*/ 190 w 212"/>
                  <a:gd name="T101" fmla="*/ 42 h 326"/>
                  <a:gd name="T102" fmla="*/ 182 w 212"/>
                  <a:gd name="T103" fmla="*/ 26 h 326"/>
                  <a:gd name="T104" fmla="*/ 176 w 212"/>
                  <a:gd name="T105" fmla="*/ 14 h 326"/>
                  <a:gd name="T106" fmla="*/ 170 w 212"/>
                  <a:gd name="T107" fmla="*/ 6 h 326"/>
                  <a:gd name="T108" fmla="*/ 164 w 212"/>
                  <a:gd name="T109" fmla="*/ 0 h 326"/>
                  <a:gd name="T110" fmla="*/ 164 w 212"/>
                  <a:gd name="T111"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2" h="326">
                    <a:moveTo>
                      <a:pt x="164" y="0"/>
                    </a:moveTo>
                    <a:lnTo>
                      <a:pt x="164" y="0"/>
                    </a:lnTo>
                    <a:lnTo>
                      <a:pt x="166" y="8"/>
                    </a:lnTo>
                    <a:lnTo>
                      <a:pt x="172" y="30"/>
                    </a:lnTo>
                    <a:lnTo>
                      <a:pt x="176" y="44"/>
                    </a:lnTo>
                    <a:lnTo>
                      <a:pt x="176" y="60"/>
                    </a:lnTo>
                    <a:lnTo>
                      <a:pt x="176" y="80"/>
                    </a:lnTo>
                    <a:lnTo>
                      <a:pt x="172" y="100"/>
                    </a:lnTo>
                    <a:lnTo>
                      <a:pt x="172" y="100"/>
                    </a:lnTo>
                    <a:lnTo>
                      <a:pt x="162" y="118"/>
                    </a:lnTo>
                    <a:lnTo>
                      <a:pt x="152" y="136"/>
                    </a:lnTo>
                    <a:lnTo>
                      <a:pt x="138" y="152"/>
                    </a:lnTo>
                    <a:lnTo>
                      <a:pt x="124" y="166"/>
                    </a:lnTo>
                    <a:lnTo>
                      <a:pt x="106" y="180"/>
                    </a:lnTo>
                    <a:lnTo>
                      <a:pt x="90" y="190"/>
                    </a:lnTo>
                    <a:lnTo>
                      <a:pt x="54" y="210"/>
                    </a:lnTo>
                    <a:lnTo>
                      <a:pt x="54" y="210"/>
                    </a:lnTo>
                    <a:lnTo>
                      <a:pt x="38" y="220"/>
                    </a:lnTo>
                    <a:lnTo>
                      <a:pt x="26" y="232"/>
                    </a:lnTo>
                    <a:lnTo>
                      <a:pt x="16" y="242"/>
                    </a:lnTo>
                    <a:lnTo>
                      <a:pt x="8" y="254"/>
                    </a:lnTo>
                    <a:lnTo>
                      <a:pt x="4" y="266"/>
                    </a:lnTo>
                    <a:lnTo>
                      <a:pt x="0" y="276"/>
                    </a:lnTo>
                    <a:lnTo>
                      <a:pt x="0" y="286"/>
                    </a:lnTo>
                    <a:lnTo>
                      <a:pt x="4" y="296"/>
                    </a:lnTo>
                    <a:lnTo>
                      <a:pt x="4" y="296"/>
                    </a:lnTo>
                    <a:lnTo>
                      <a:pt x="10" y="306"/>
                    </a:lnTo>
                    <a:lnTo>
                      <a:pt x="18" y="314"/>
                    </a:lnTo>
                    <a:lnTo>
                      <a:pt x="28" y="320"/>
                    </a:lnTo>
                    <a:lnTo>
                      <a:pt x="40" y="324"/>
                    </a:lnTo>
                    <a:lnTo>
                      <a:pt x="54" y="326"/>
                    </a:lnTo>
                    <a:lnTo>
                      <a:pt x="70" y="326"/>
                    </a:lnTo>
                    <a:lnTo>
                      <a:pt x="86" y="322"/>
                    </a:lnTo>
                    <a:lnTo>
                      <a:pt x="102" y="316"/>
                    </a:lnTo>
                    <a:lnTo>
                      <a:pt x="102" y="316"/>
                    </a:lnTo>
                    <a:lnTo>
                      <a:pt x="116" y="308"/>
                    </a:lnTo>
                    <a:lnTo>
                      <a:pt x="132" y="296"/>
                    </a:lnTo>
                    <a:lnTo>
                      <a:pt x="152" y="280"/>
                    </a:lnTo>
                    <a:lnTo>
                      <a:pt x="172" y="258"/>
                    </a:lnTo>
                    <a:lnTo>
                      <a:pt x="180" y="246"/>
                    </a:lnTo>
                    <a:lnTo>
                      <a:pt x="188" y="234"/>
                    </a:lnTo>
                    <a:lnTo>
                      <a:pt x="196" y="218"/>
                    </a:lnTo>
                    <a:lnTo>
                      <a:pt x="202" y="202"/>
                    </a:lnTo>
                    <a:lnTo>
                      <a:pt x="208" y="186"/>
                    </a:lnTo>
                    <a:lnTo>
                      <a:pt x="210" y="168"/>
                    </a:lnTo>
                    <a:lnTo>
                      <a:pt x="212" y="148"/>
                    </a:lnTo>
                    <a:lnTo>
                      <a:pt x="212" y="126"/>
                    </a:lnTo>
                    <a:lnTo>
                      <a:pt x="212" y="126"/>
                    </a:lnTo>
                    <a:lnTo>
                      <a:pt x="206" y="92"/>
                    </a:lnTo>
                    <a:lnTo>
                      <a:pt x="198" y="64"/>
                    </a:lnTo>
                    <a:lnTo>
                      <a:pt x="190" y="42"/>
                    </a:lnTo>
                    <a:lnTo>
                      <a:pt x="182" y="26"/>
                    </a:lnTo>
                    <a:lnTo>
                      <a:pt x="176" y="14"/>
                    </a:lnTo>
                    <a:lnTo>
                      <a:pt x="170" y="6"/>
                    </a:lnTo>
                    <a:lnTo>
                      <a:pt x="164" y="0"/>
                    </a:lnTo>
                    <a:lnTo>
                      <a:pt x="164"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sz="1800" b="0" i="0">
                  <a:latin typeface="Avenir Book" charset="0"/>
                </a:endParaRPr>
              </a:p>
            </p:txBody>
          </p:sp>
          <p:sp>
            <p:nvSpPr>
              <p:cNvPr id="40" name="Freeform 9"/>
              <p:cNvSpPr>
                <a:spLocks/>
              </p:cNvSpPr>
              <p:nvPr userDrawn="1"/>
            </p:nvSpPr>
            <p:spPr bwMode="auto">
              <a:xfrm>
                <a:off x="9754961" y="-1314223"/>
                <a:ext cx="711200" cy="282575"/>
              </a:xfrm>
              <a:custGeom>
                <a:avLst/>
                <a:gdLst>
                  <a:gd name="T0" fmla="*/ 0 w 448"/>
                  <a:gd name="T1" fmla="*/ 178 h 178"/>
                  <a:gd name="T2" fmla="*/ 0 w 448"/>
                  <a:gd name="T3" fmla="*/ 178 h 178"/>
                  <a:gd name="T4" fmla="*/ 12 w 448"/>
                  <a:gd name="T5" fmla="*/ 156 h 178"/>
                  <a:gd name="T6" fmla="*/ 24 w 448"/>
                  <a:gd name="T7" fmla="*/ 140 h 178"/>
                  <a:gd name="T8" fmla="*/ 36 w 448"/>
                  <a:gd name="T9" fmla="*/ 126 h 178"/>
                  <a:gd name="T10" fmla="*/ 48 w 448"/>
                  <a:gd name="T11" fmla="*/ 116 h 178"/>
                  <a:gd name="T12" fmla="*/ 64 w 448"/>
                  <a:gd name="T13" fmla="*/ 102 h 178"/>
                  <a:gd name="T14" fmla="*/ 72 w 448"/>
                  <a:gd name="T15" fmla="*/ 100 h 178"/>
                  <a:gd name="T16" fmla="*/ 72 w 448"/>
                  <a:gd name="T17" fmla="*/ 100 h 178"/>
                  <a:gd name="T18" fmla="*/ 90 w 448"/>
                  <a:gd name="T19" fmla="*/ 92 h 178"/>
                  <a:gd name="T20" fmla="*/ 110 w 448"/>
                  <a:gd name="T21" fmla="*/ 88 h 178"/>
                  <a:gd name="T22" fmla="*/ 130 w 448"/>
                  <a:gd name="T23" fmla="*/ 86 h 178"/>
                  <a:gd name="T24" fmla="*/ 152 w 448"/>
                  <a:gd name="T25" fmla="*/ 86 h 178"/>
                  <a:gd name="T26" fmla="*/ 172 w 448"/>
                  <a:gd name="T27" fmla="*/ 90 h 178"/>
                  <a:gd name="T28" fmla="*/ 192 w 448"/>
                  <a:gd name="T29" fmla="*/ 94 h 178"/>
                  <a:gd name="T30" fmla="*/ 212 w 448"/>
                  <a:gd name="T31" fmla="*/ 100 h 178"/>
                  <a:gd name="T32" fmla="*/ 232 w 448"/>
                  <a:gd name="T33" fmla="*/ 108 h 178"/>
                  <a:gd name="T34" fmla="*/ 268 w 448"/>
                  <a:gd name="T35" fmla="*/ 124 h 178"/>
                  <a:gd name="T36" fmla="*/ 298 w 448"/>
                  <a:gd name="T37" fmla="*/ 140 h 178"/>
                  <a:gd name="T38" fmla="*/ 334 w 448"/>
                  <a:gd name="T39" fmla="*/ 160 h 178"/>
                  <a:gd name="T40" fmla="*/ 334 w 448"/>
                  <a:gd name="T41" fmla="*/ 160 h 178"/>
                  <a:gd name="T42" fmla="*/ 342 w 448"/>
                  <a:gd name="T43" fmla="*/ 164 h 178"/>
                  <a:gd name="T44" fmla="*/ 356 w 448"/>
                  <a:gd name="T45" fmla="*/ 168 h 178"/>
                  <a:gd name="T46" fmla="*/ 370 w 448"/>
                  <a:gd name="T47" fmla="*/ 172 h 178"/>
                  <a:gd name="T48" fmla="*/ 386 w 448"/>
                  <a:gd name="T49" fmla="*/ 174 h 178"/>
                  <a:gd name="T50" fmla="*/ 402 w 448"/>
                  <a:gd name="T51" fmla="*/ 172 h 178"/>
                  <a:gd name="T52" fmla="*/ 418 w 448"/>
                  <a:gd name="T53" fmla="*/ 166 h 178"/>
                  <a:gd name="T54" fmla="*/ 424 w 448"/>
                  <a:gd name="T55" fmla="*/ 162 h 178"/>
                  <a:gd name="T56" fmla="*/ 430 w 448"/>
                  <a:gd name="T57" fmla="*/ 156 h 178"/>
                  <a:gd name="T58" fmla="*/ 436 w 448"/>
                  <a:gd name="T59" fmla="*/ 150 h 178"/>
                  <a:gd name="T60" fmla="*/ 442 w 448"/>
                  <a:gd name="T61" fmla="*/ 142 h 178"/>
                  <a:gd name="T62" fmla="*/ 442 w 448"/>
                  <a:gd name="T63" fmla="*/ 142 h 178"/>
                  <a:gd name="T64" fmla="*/ 446 w 448"/>
                  <a:gd name="T65" fmla="*/ 126 h 178"/>
                  <a:gd name="T66" fmla="*/ 448 w 448"/>
                  <a:gd name="T67" fmla="*/ 112 h 178"/>
                  <a:gd name="T68" fmla="*/ 446 w 448"/>
                  <a:gd name="T69" fmla="*/ 100 h 178"/>
                  <a:gd name="T70" fmla="*/ 442 w 448"/>
                  <a:gd name="T71" fmla="*/ 86 h 178"/>
                  <a:gd name="T72" fmla="*/ 434 w 448"/>
                  <a:gd name="T73" fmla="*/ 76 h 178"/>
                  <a:gd name="T74" fmla="*/ 424 w 448"/>
                  <a:gd name="T75" fmla="*/ 64 h 178"/>
                  <a:gd name="T76" fmla="*/ 412 w 448"/>
                  <a:gd name="T77" fmla="*/ 56 h 178"/>
                  <a:gd name="T78" fmla="*/ 398 w 448"/>
                  <a:gd name="T79" fmla="*/ 46 h 178"/>
                  <a:gd name="T80" fmla="*/ 398 w 448"/>
                  <a:gd name="T81" fmla="*/ 46 h 178"/>
                  <a:gd name="T82" fmla="*/ 370 w 448"/>
                  <a:gd name="T83" fmla="*/ 32 h 178"/>
                  <a:gd name="T84" fmla="*/ 352 w 448"/>
                  <a:gd name="T85" fmla="*/ 24 h 178"/>
                  <a:gd name="T86" fmla="*/ 330 w 448"/>
                  <a:gd name="T87" fmla="*/ 16 h 178"/>
                  <a:gd name="T88" fmla="*/ 308 w 448"/>
                  <a:gd name="T89" fmla="*/ 10 h 178"/>
                  <a:gd name="T90" fmla="*/ 284 w 448"/>
                  <a:gd name="T91" fmla="*/ 6 h 178"/>
                  <a:gd name="T92" fmla="*/ 260 w 448"/>
                  <a:gd name="T93" fmla="*/ 2 h 178"/>
                  <a:gd name="T94" fmla="*/ 234 w 448"/>
                  <a:gd name="T95" fmla="*/ 0 h 178"/>
                  <a:gd name="T96" fmla="*/ 208 w 448"/>
                  <a:gd name="T97" fmla="*/ 0 h 178"/>
                  <a:gd name="T98" fmla="*/ 180 w 448"/>
                  <a:gd name="T99" fmla="*/ 2 h 178"/>
                  <a:gd name="T100" fmla="*/ 154 w 448"/>
                  <a:gd name="T101" fmla="*/ 8 h 178"/>
                  <a:gd name="T102" fmla="*/ 128 w 448"/>
                  <a:gd name="T103" fmla="*/ 18 h 178"/>
                  <a:gd name="T104" fmla="*/ 102 w 448"/>
                  <a:gd name="T105" fmla="*/ 32 h 178"/>
                  <a:gd name="T106" fmla="*/ 78 w 448"/>
                  <a:gd name="T107" fmla="*/ 48 h 178"/>
                  <a:gd name="T108" fmla="*/ 54 w 448"/>
                  <a:gd name="T109" fmla="*/ 70 h 178"/>
                  <a:gd name="T110" fmla="*/ 34 w 448"/>
                  <a:gd name="T111" fmla="*/ 96 h 178"/>
                  <a:gd name="T112" fmla="*/ 34 w 448"/>
                  <a:gd name="T113" fmla="*/ 96 h 178"/>
                  <a:gd name="T114" fmla="*/ 30 w 448"/>
                  <a:gd name="T115" fmla="*/ 102 h 178"/>
                  <a:gd name="T116" fmla="*/ 20 w 448"/>
                  <a:gd name="T117" fmla="*/ 118 h 178"/>
                  <a:gd name="T118" fmla="*/ 10 w 448"/>
                  <a:gd name="T119" fmla="*/ 144 h 178"/>
                  <a:gd name="T120" fmla="*/ 4 w 448"/>
                  <a:gd name="T121" fmla="*/ 160 h 178"/>
                  <a:gd name="T122" fmla="*/ 0 w 448"/>
                  <a:gd name="T123" fmla="*/ 178 h 178"/>
                  <a:gd name="T124" fmla="*/ 0 w 448"/>
                  <a:gd name="T125" fmla="*/ 17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8" h="178">
                    <a:moveTo>
                      <a:pt x="0" y="178"/>
                    </a:moveTo>
                    <a:lnTo>
                      <a:pt x="0" y="178"/>
                    </a:lnTo>
                    <a:lnTo>
                      <a:pt x="12" y="156"/>
                    </a:lnTo>
                    <a:lnTo>
                      <a:pt x="24" y="140"/>
                    </a:lnTo>
                    <a:lnTo>
                      <a:pt x="36" y="126"/>
                    </a:lnTo>
                    <a:lnTo>
                      <a:pt x="48" y="116"/>
                    </a:lnTo>
                    <a:lnTo>
                      <a:pt x="64" y="102"/>
                    </a:lnTo>
                    <a:lnTo>
                      <a:pt x="72" y="100"/>
                    </a:lnTo>
                    <a:lnTo>
                      <a:pt x="72" y="100"/>
                    </a:lnTo>
                    <a:lnTo>
                      <a:pt x="90" y="92"/>
                    </a:lnTo>
                    <a:lnTo>
                      <a:pt x="110" y="88"/>
                    </a:lnTo>
                    <a:lnTo>
                      <a:pt x="130" y="86"/>
                    </a:lnTo>
                    <a:lnTo>
                      <a:pt x="152" y="86"/>
                    </a:lnTo>
                    <a:lnTo>
                      <a:pt x="172" y="90"/>
                    </a:lnTo>
                    <a:lnTo>
                      <a:pt x="192" y="94"/>
                    </a:lnTo>
                    <a:lnTo>
                      <a:pt x="212" y="100"/>
                    </a:lnTo>
                    <a:lnTo>
                      <a:pt x="232" y="108"/>
                    </a:lnTo>
                    <a:lnTo>
                      <a:pt x="268" y="124"/>
                    </a:lnTo>
                    <a:lnTo>
                      <a:pt x="298" y="140"/>
                    </a:lnTo>
                    <a:lnTo>
                      <a:pt x="334" y="160"/>
                    </a:lnTo>
                    <a:lnTo>
                      <a:pt x="334" y="160"/>
                    </a:lnTo>
                    <a:lnTo>
                      <a:pt x="342" y="164"/>
                    </a:lnTo>
                    <a:lnTo>
                      <a:pt x="356" y="168"/>
                    </a:lnTo>
                    <a:lnTo>
                      <a:pt x="370" y="172"/>
                    </a:lnTo>
                    <a:lnTo>
                      <a:pt x="386" y="174"/>
                    </a:lnTo>
                    <a:lnTo>
                      <a:pt x="402" y="172"/>
                    </a:lnTo>
                    <a:lnTo>
                      <a:pt x="418" y="166"/>
                    </a:lnTo>
                    <a:lnTo>
                      <a:pt x="424" y="162"/>
                    </a:lnTo>
                    <a:lnTo>
                      <a:pt x="430" y="156"/>
                    </a:lnTo>
                    <a:lnTo>
                      <a:pt x="436" y="150"/>
                    </a:lnTo>
                    <a:lnTo>
                      <a:pt x="442" y="142"/>
                    </a:lnTo>
                    <a:lnTo>
                      <a:pt x="442" y="142"/>
                    </a:lnTo>
                    <a:lnTo>
                      <a:pt x="446" y="126"/>
                    </a:lnTo>
                    <a:lnTo>
                      <a:pt x="448" y="112"/>
                    </a:lnTo>
                    <a:lnTo>
                      <a:pt x="446" y="100"/>
                    </a:lnTo>
                    <a:lnTo>
                      <a:pt x="442" y="86"/>
                    </a:lnTo>
                    <a:lnTo>
                      <a:pt x="434" y="76"/>
                    </a:lnTo>
                    <a:lnTo>
                      <a:pt x="424" y="64"/>
                    </a:lnTo>
                    <a:lnTo>
                      <a:pt x="412" y="56"/>
                    </a:lnTo>
                    <a:lnTo>
                      <a:pt x="398" y="46"/>
                    </a:lnTo>
                    <a:lnTo>
                      <a:pt x="398" y="46"/>
                    </a:lnTo>
                    <a:lnTo>
                      <a:pt x="370" y="32"/>
                    </a:lnTo>
                    <a:lnTo>
                      <a:pt x="352" y="24"/>
                    </a:lnTo>
                    <a:lnTo>
                      <a:pt x="330" y="16"/>
                    </a:lnTo>
                    <a:lnTo>
                      <a:pt x="308" y="10"/>
                    </a:lnTo>
                    <a:lnTo>
                      <a:pt x="284" y="6"/>
                    </a:lnTo>
                    <a:lnTo>
                      <a:pt x="260" y="2"/>
                    </a:lnTo>
                    <a:lnTo>
                      <a:pt x="234" y="0"/>
                    </a:lnTo>
                    <a:lnTo>
                      <a:pt x="208" y="0"/>
                    </a:lnTo>
                    <a:lnTo>
                      <a:pt x="180" y="2"/>
                    </a:lnTo>
                    <a:lnTo>
                      <a:pt x="154" y="8"/>
                    </a:lnTo>
                    <a:lnTo>
                      <a:pt x="128" y="18"/>
                    </a:lnTo>
                    <a:lnTo>
                      <a:pt x="102" y="32"/>
                    </a:lnTo>
                    <a:lnTo>
                      <a:pt x="78" y="48"/>
                    </a:lnTo>
                    <a:lnTo>
                      <a:pt x="54" y="70"/>
                    </a:lnTo>
                    <a:lnTo>
                      <a:pt x="34" y="96"/>
                    </a:lnTo>
                    <a:lnTo>
                      <a:pt x="34" y="96"/>
                    </a:lnTo>
                    <a:lnTo>
                      <a:pt x="30" y="102"/>
                    </a:lnTo>
                    <a:lnTo>
                      <a:pt x="20" y="118"/>
                    </a:lnTo>
                    <a:lnTo>
                      <a:pt x="10" y="144"/>
                    </a:lnTo>
                    <a:lnTo>
                      <a:pt x="4" y="160"/>
                    </a:lnTo>
                    <a:lnTo>
                      <a:pt x="0" y="178"/>
                    </a:lnTo>
                    <a:lnTo>
                      <a:pt x="0" y="17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sz="1800" b="0" i="0">
                  <a:latin typeface="Avenir Book" charset="0"/>
                </a:endParaRPr>
              </a:p>
            </p:txBody>
          </p:sp>
          <p:sp>
            <p:nvSpPr>
              <p:cNvPr id="41" name="Freeform 10"/>
              <p:cNvSpPr>
                <a:spLocks/>
              </p:cNvSpPr>
              <p:nvPr userDrawn="1"/>
            </p:nvSpPr>
            <p:spPr bwMode="auto">
              <a:xfrm>
                <a:off x="9751786" y="-1114198"/>
                <a:ext cx="320675" cy="517525"/>
              </a:xfrm>
              <a:custGeom>
                <a:avLst/>
                <a:gdLst>
                  <a:gd name="T0" fmla="*/ 180 w 202"/>
                  <a:gd name="T1" fmla="*/ 212 h 326"/>
                  <a:gd name="T2" fmla="*/ 180 w 202"/>
                  <a:gd name="T3" fmla="*/ 212 h 326"/>
                  <a:gd name="T4" fmla="*/ 154 w 202"/>
                  <a:gd name="T5" fmla="*/ 186 h 326"/>
                  <a:gd name="T6" fmla="*/ 136 w 202"/>
                  <a:gd name="T7" fmla="*/ 166 h 326"/>
                  <a:gd name="T8" fmla="*/ 116 w 202"/>
                  <a:gd name="T9" fmla="*/ 140 h 326"/>
                  <a:gd name="T10" fmla="*/ 96 w 202"/>
                  <a:gd name="T11" fmla="*/ 112 h 326"/>
                  <a:gd name="T12" fmla="*/ 88 w 202"/>
                  <a:gd name="T13" fmla="*/ 96 h 326"/>
                  <a:gd name="T14" fmla="*/ 80 w 202"/>
                  <a:gd name="T15" fmla="*/ 80 h 326"/>
                  <a:gd name="T16" fmla="*/ 74 w 202"/>
                  <a:gd name="T17" fmla="*/ 64 h 326"/>
                  <a:gd name="T18" fmla="*/ 68 w 202"/>
                  <a:gd name="T19" fmla="*/ 46 h 326"/>
                  <a:gd name="T20" fmla="*/ 66 w 202"/>
                  <a:gd name="T21" fmla="*/ 26 h 326"/>
                  <a:gd name="T22" fmla="*/ 66 w 202"/>
                  <a:gd name="T23" fmla="*/ 8 h 326"/>
                  <a:gd name="T24" fmla="*/ 66 w 202"/>
                  <a:gd name="T25" fmla="*/ 0 h 326"/>
                  <a:gd name="T26" fmla="*/ 60 w 202"/>
                  <a:gd name="T27" fmla="*/ 4 h 326"/>
                  <a:gd name="T28" fmla="*/ 60 w 202"/>
                  <a:gd name="T29" fmla="*/ 4 h 326"/>
                  <a:gd name="T30" fmla="*/ 50 w 202"/>
                  <a:gd name="T31" fmla="*/ 12 h 326"/>
                  <a:gd name="T32" fmla="*/ 40 w 202"/>
                  <a:gd name="T33" fmla="*/ 22 h 326"/>
                  <a:gd name="T34" fmla="*/ 30 w 202"/>
                  <a:gd name="T35" fmla="*/ 32 h 326"/>
                  <a:gd name="T36" fmla="*/ 20 w 202"/>
                  <a:gd name="T37" fmla="*/ 44 h 326"/>
                  <a:gd name="T38" fmla="*/ 12 w 202"/>
                  <a:gd name="T39" fmla="*/ 56 h 326"/>
                  <a:gd name="T40" fmla="*/ 8 w 202"/>
                  <a:gd name="T41" fmla="*/ 68 h 326"/>
                  <a:gd name="T42" fmla="*/ 2 w 202"/>
                  <a:gd name="T43" fmla="*/ 80 h 326"/>
                  <a:gd name="T44" fmla="*/ 0 w 202"/>
                  <a:gd name="T45" fmla="*/ 92 h 326"/>
                  <a:gd name="T46" fmla="*/ 0 w 202"/>
                  <a:gd name="T47" fmla="*/ 92 h 326"/>
                  <a:gd name="T48" fmla="*/ 0 w 202"/>
                  <a:gd name="T49" fmla="*/ 118 h 326"/>
                  <a:gd name="T50" fmla="*/ 2 w 202"/>
                  <a:gd name="T51" fmla="*/ 144 h 326"/>
                  <a:gd name="T52" fmla="*/ 2 w 202"/>
                  <a:gd name="T53" fmla="*/ 144 h 326"/>
                  <a:gd name="T54" fmla="*/ 6 w 202"/>
                  <a:gd name="T55" fmla="*/ 164 h 326"/>
                  <a:gd name="T56" fmla="*/ 12 w 202"/>
                  <a:gd name="T57" fmla="*/ 182 h 326"/>
                  <a:gd name="T58" fmla="*/ 20 w 202"/>
                  <a:gd name="T59" fmla="*/ 202 h 326"/>
                  <a:gd name="T60" fmla="*/ 28 w 202"/>
                  <a:gd name="T61" fmla="*/ 220 h 326"/>
                  <a:gd name="T62" fmla="*/ 38 w 202"/>
                  <a:gd name="T63" fmla="*/ 236 h 326"/>
                  <a:gd name="T64" fmla="*/ 50 w 202"/>
                  <a:gd name="T65" fmla="*/ 252 h 326"/>
                  <a:gd name="T66" fmla="*/ 62 w 202"/>
                  <a:gd name="T67" fmla="*/ 268 h 326"/>
                  <a:gd name="T68" fmla="*/ 74 w 202"/>
                  <a:gd name="T69" fmla="*/ 284 h 326"/>
                  <a:gd name="T70" fmla="*/ 74 w 202"/>
                  <a:gd name="T71" fmla="*/ 284 h 326"/>
                  <a:gd name="T72" fmla="*/ 92 w 202"/>
                  <a:gd name="T73" fmla="*/ 298 h 326"/>
                  <a:gd name="T74" fmla="*/ 108 w 202"/>
                  <a:gd name="T75" fmla="*/ 310 h 326"/>
                  <a:gd name="T76" fmla="*/ 122 w 202"/>
                  <a:gd name="T77" fmla="*/ 318 h 326"/>
                  <a:gd name="T78" fmla="*/ 138 w 202"/>
                  <a:gd name="T79" fmla="*/ 324 h 326"/>
                  <a:gd name="T80" fmla="*/ 152 w 202"/>
                  <a:gd name="T81" fmla="*/ 326 h 326"/>
                  <a:gd name="T82" fmla="*/ 164 w 202"/>
                  <a:gd name="T83" fmla="*/ 324 h 326"/>
                  <a:gd name="T84" fmla="*/ 174 w 202"/>
                  <a:gd name="T85" fmla="*/ 320 h 326"/>
                  <a:gd name="T86" fmla="*/ 184 w 202"/>
                  <a:gd name="T87" fmla="*/ 312 h 326"/>
                  <a:gd name="T88" fmla="*/ 184 w 202"/>
                  <a:gd name="T89" fmla="*/ 312 h 326"/>
                  <a:gd name="T90" fmla="*/ 192 w 202"/>
                  <a:gd name="T91" fmla="*/ 300 h 326"/>
                  <a:gd name="T92" fmla="*/ 198 w 202"/>
                  <a:gd name="T93" fmla="*/ 288 h 326"/>
                  <a:gd name="T94" fmla="*/ 202 w 202"/>
                  <a:gd name="T95" fmla="*/ 274 h 326"/>
                  <a:gd name="T96" fmla="*/ 202 w 202"/>
                  <a:gd name="T97" fmla="*/ 262 h 326"/>
                  <a:gd name="T98" fmla="*/ 200 w 202"/>
                  <a:gd name="T99" fmla="*/ 250 h 326"/>
                  <a:gd name="T100" fmla="*/ 196 w 202"/>
                  <a:gd name="T101" fmla="*/ 236 h 326"/>
                  <a:gd name="T102" fmla="*/ 190 w 202"/>
                  <a:gd name="T103" fmla="*/ 224 h 326"/>
                  <a:gd name="T104" fmla="*/ 180 w 202"/>
                  <a:gd name="T105" fmla="*/ 212 h 326"/>
                  <a:gd name="T106" fmla="*/ 180 w 202"/>
                  <a:gd name="T107" fmla="*/ 212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2" h="326">
                    <a:moveTo>
                      <a:pt x="180" y="212"/>
                    </a:moveTo>
                    <a:lnTo>
                      <a:pt x="180" y="212"/>
                    </a:lnTo>
                    <a:lnTo>
                      <a:pt x="154" y="186"/>
                    </a:lnTo>
                    <a:lnTo>
                      <a:pt x="136" y="166"/>
                    </a:lnTo>
                    <a:lnTo>
                      <a:pt x="116" y="140"/>
                    </a:lnTo>
                    <a:lnTo>
                      <a:pt x="96" y="112"/>
                    </a:lnTo>
                    <a:lnTo>
                      <a:pt x="88" y="96"/>
                    </a:lnTo>
                    <a:lnTo>
                      <a:pt x="80" y="80"/>
                    </a:lnTo>
                    <a:lnTo>
                      <a:pt x="74" y="64"/>
                    </a:lnTo>
                    <a:lnTo>
                      <a:pt x="68" y="46"/>
                    </a:lnTo>
                    <a:lnTo>
                      <a:pt x="66" y="26"/>
                    </a:lnTo>
                    <a:lnTo>
                      <a:pt x="66" y="8"/>
                    </a:lnTo>
                    <a:lnTo>
                      <a:pt x="66" y="0"/>
                    </a:lnTo>
                    <a:lnTo>
                      <a:pt x="60" y="4"/>
                    </a:lnTo>
                    <a:lnTo>
                      <a:pt x="60" y="4"/>
                    </a:lnTo>
                    <a:lnTo>
                      <a:pt x="50" y="12"/>
                    </a:lnTo>
                    <a:lnTo>
                      <a:pt x="40" y="22"/>
                    </a:lnTo>
                    <a:lnTo>
                      <a:pt x="30" y="32"/>
                    </a:lnTo>
                    <a:lnTo>
                      <a:pt x="20" y="44"/>
                    </a:lnTo>
                    <a:lnTo>
                      <a:pt x="12" y="56"/>
                    </a:lnTo>
                    <a:lnTo>
                      <a:pt x="8" y="68"/>
                    </a:lnTo>
                    <a:lnTo>
                      <a:pt x="2" y="80"/>
                    </a:lnTo>
                    <a:lnTo>
                      <a:pt x="0" y="92"/>
                    </a:lnTo>
                    <a:lnTo>
                      <a:pt x="0" y="92"/>
                    </a:lnTo>
                    <a:lnTo>
                      <a:pt x="0" y="118"/>
                    </a:lnTo>
                    <a:lnTo>
                      <a:pt x="2" y="144"/>
                    </a:lnTo>
                    <a:lnTo>
                      <a:pt x="2" y="144"/>
                    </a:lnTo>
                    <a:lnTo>
                      <a:pt x="6" y="164"/>
                    </a:lnTo>
                    <a:lnTo>
                      <a:pt x="12" y="182"/>
                    </a:lnTo>
                    <a:lnTo>
                      <a:pt x="20" y="202"/>
                    </a:lnTo>
                    <a:lnTo>
                      <a:pt x="28" y="220"/>
                    </a:lnTo>
                    <a:lnTo>
                      <a:pt x="38" y="236"/>
                    </a:lnTo>
                    <a:lnTo>
                      <a:pt x="50" y="252"/>
                    </a:lnTo>
                    <a:lnTo>
                      <a:pt x="62" y="268"/>
                    </a:lnTo>
                    <a:lnTo>
                      <a:pt x="74" y="284"/>
                    </a:lnTo>
                    <a:lnTo>
                      <a:pt x="74" y="284"/>
                    </a:lnTo>
                    <a:lnTo>
                      <a:pt x="92" y="298"/>
                    </a:lnTo>
                    <a:lnTo>
                      <a:pt x="108" y="310"/>
                    </a:lnTo>
                    <a:lnTo>
                      <a:pt x="122" y="318"/>
                    </a:lnTo>
                    <a:lnTo>
                      <a:pt x="138" y="324"/>
                    </a:lnTo>
                    <a:lnTo>
                      <a:pt x="152" y="326"/>
                    </a:lnTo>
                    <a:lnTo>
                      <a:pt x="164" y="324"/>
                    </a:lnTo>
                    <a:lnTo>
                      <a:pt x="174" y="320"/>
                    </a:lnTo>
                    <a:lnTo>
                      <a:pt x="184" y="312"/>
                    </a:lnTo>
                    <a:lnTo>
                      <a:pt x="184" y="312"/>
                    </a:lnTo>
                    <a:lnTo>
                      <a:pt x="192" y="300"/>
                    </a:lnTo>
                    <a:lnTo>
                      <a:pt x="198" y="288"/>
                    </a:lnTo>
                    <a:lnTo>
                      <a:pt x="202" y="274"/>
                    </a:lnTo>
                    <a:lnTo>
                      <a:pt x="202" y="262"/>
                    </a:lnTo>
                    <a:lnTo>
                      <a:pt x="200" y="250"/>
                    </a:lnTo>
                    <a:lnTo>
                      <a:pt x="196" y="236"/>
                    </a:lnTo>
                    <a:lnTo>
                      <a:pt x="190" y="224"/>
                    </a:lnTo>
                    <a:lnTo>
                      <a:pt x="180" y="212"/>
                    </a:lnTo>
                    <a:lnTo>
                      <a:pt x="180" y="21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sz="1800" b="0" i="0">
                  <a:latin typeface="Avenir Book" charset="0"/>
                </a:endParaRPr>
              </a:p>
            </p:txBody>
          </p:sp>
        </p:grpSp>
        <p:grpSp>
          <p:nvGrpSpPr>
            <p:cNvPr id="29" name="Group 28"/>
            <p:cNvGrpSpPr/>
            <p:nvPr userDrawn="1"/>
          </p:nvGrpSpPr>
          <p:grpSpPr>
            <a:xfrm>
              <a:off x="552690" y="935324"/>
              <a:ext cx="1256663" cy="586768"/>
              <a:chOff x="6678386" y="-1685698"/>
              <a:chExt cx="2447925" cy="1143000"/>
            </a:xfrm>
            <a:grpFill/>
          </p:grpSpPr>
          <p:sp>
            <p:nvSpPr>
              <p:cNvPr id="30" name="Freeform 11"/>
              <p:cNvSpPr>
                <a:spLocks noEditPoints="1"/>
              </p:cNvSpPr>
              <p:nvPr userDrawn="1"/>
            </p:nvSpPr>
            <p:spPr bwMode="auto">
              <a:xfrm>
                <a:off x="6678386" y="-1685698"/>
                <a:ext cx="552450" cy="904875"/>
              </a:xfrm>
              <a:custGeom>
                <a:avLst/>
                <a:gdLst>
                  <a:gd name="T0" fmla="*/ 82 w 348"/>
                  <a:gd name="T1" fmla="*/ 570 h 570"/>
                  <a:gd name="T2" fmla="*/ 0 w 348"/>
                  <a:gd name="T3" fmla="*/ 570 h 570"/>
                  <a:gd name="T4" fmla="*/ 0 w 348"/>
                  <a:gd name="T5" fmla="*/ 0 h 570"/>
                  <a:gd name="T6" fmla="*/ 82 w 348"/>
                  <a:gd name="T7" fmla="*/ 0 h 570"/>
                  <a:gd name="T8" fmla="*/ 82 w 348"/>
                  <a:gd name="T9" fmla="*/ 570 h 570"/>
                  <a:gd name="T10" fmla="*/ 82 w 348"/>
                  <a:gd name="T11" fmla="*/ 570 h 570"/>
                  <a:gd name="T12" fmla="*/ 86 w 348"/>
                  <a:gd name="T13" fmla="*/ 368 h 570"/>
                  <a:gd name="T14" fmla="*/ 242 w 348"/>
                  <a:gd name="T15" fmla="*/ 198 h 570"/>
                  <a:gd name="T16" fmla="*/ 344 w 348"/>
                  <a:gd name="T17" fmla="*/ 198 h 570"/>
                  <a:gd name="T18" fmla="*/ 182 w 348"/>
                  <a:gd name="T19" fmla="*/ 366 h 570"/>
                  <a:gd name="T20" fmla="*/ 348 w 348"/>
                  <a:gd name="T21" fmla="*/ 570 h 570"/>
                  <a:gd name="T22" fmla="*/ 250 w 348"/>
                  <a:gd name="T23" fmla="*/ 570 h 570"/>
                  <a:gd name="T24" fmla="*/ 86 w 348"/>
                  <a:gd name="T25" fmla="*/ 368 h 570"/>
                  <a:gd name="T26" fmla="*/ 86 w 348"/>
                  <a:gd name="T27" fmla="*/ 368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8" h="570">
                    <a:moveTo>
                      <a:pt x="82" y="570"/>
                    </a:moveTo>
                    <a:lnTo>
                      <a:pt x="0" y="570"/>
                    </a:lnTo>
                    <a:lnTo>
                      <a:pt x="0" y="0"/>
                    </a:lnTo>
                    <a:lnTo>
                      <a:pt x="82" y="0"/>
                    </a:lnTo>
                    <a:lnTo>
                      <a:pt x="82" y="570"/>
                    </a:lnTo>
                    <a:lnTo>
                      <a:pt x="82" y="570"/>
                    </a:lnTo>
                    <a:close/>
                    <a:moveTo>
                      <a:pt x="86" y="368"/>
                    </a:moveTo>
                    <a:lnTo>
                      <a:pt x="242" y="198"/>
                    </a:lnTo>
                    <a:lnTo>
                      <a:pt x="344" y="198"/>
                    </a:lnTo>
                    <a:lnTo>
                      <a:pt x="182" y="366"/>
                    </a:lnTo>
                    <a:lnTo>
                      <a:pt x="348" y="570"/>
                    </a:lnTo>
                    <a:lnTo>
                      <a:pt x="250" y="570"/>
                    </a:lnTo>
                    <a:lnTo>
                      <a:pt x="86" y="368"/>
                    </a:lnTo>
                    <a:lnTo>
                      <a:pt x="86" y="368"/>
                    </a:lnTo>
                    <a:close/>
                  </a:path>
                </a:pathLst>
              </a:custGeom>
              <a:grpFill/>
              <a:ln>
                <a:noFill/>
              </a:ln>
            </p:spPr>
            <p:txBody>
              <a:bodyPr vert="horz" wrap="square" lIns="91440" tIns="45720" rIns="91440" bIns="45720" numCol="1" anchor="t" anchorCtr="0" compatLnSpc="1">
                <a:prstTxWarp prst="textNoShape">
                  <a:avLst/>
                </a:prstTxWarp>
              </a:bodyPr>
              <a:lstStyle/>
              <a:p>
                <a:endParaRPr lang="en-US" sz="1800" b="0" i="0">
                  <a:solidFill>
                    <a:schemeClr val="tx1"/>
                  </a:solidFill>
                  <a:latin typeface="Avenir Book" charset="0"/>
                </a:endParaRPr>
              </a:p>
            </p:txBody>
          </p:sp>
          <p:sp>
            <p:nvSpPr>
              <p:cNvPr id="31" name="Freeform 12"/>
              <p:cNvSpPr>
                <a:spLocks noEditPoints="1"/>
              </p:cNvSpPr>
              <p:nvPr userDrawn="1"/>
            </p:nvSpPr>
            <p:spPr bwMode="auto">
              <a:xfrm>
                <a:off x="7230836" y="-1384073"/>
                <a:ext cx="606425" cy="615950"/>
              </a:xfrm>
              <a:custGeom>
                <a:avLst/>
                <a:gdLst>
                  <a:gd name="T0" fmla="*/ 192 w 382"/>
                  <a:gd name="T1" fmla="*/ 0 h 388"/>
                  <a:gd name="T2" fmla="*/ 232 w 382"/>
                  <a:gd name="T3" fmla="*/ 4 h 388"/>
                  <a:gd name="T4" fmla="*/ 268 w 382"/>
                  <a:gd name="T5" fmla="*/ 14 h 388"/>
                  <a:gd name="T6" fmla="*/ 300 w 382"/>
                  <a:gd name="T7" fmla="*/ 32 h 388"/>
                  <a:gd name="T8" fmla="*/ 328 w 382"/>
                  <a:gd name="T9" fmla="*/ 54 h 388"/>
                  <a:gd name="T10" fmla="*/ 352 w 382"/>
                  <a:gd name="T11" fmla="*/ 82 h 388"/>
                  <a:gd name="T12" fmla="*/ 368 w 382"/>
                  <a:gd name="T13" fmla="*/ 116 h 388"/>
                  <a:gd name="T14" fmla="*/ 380 w 382"/>
                  <a:gd name="T15" fmla="*/ 152 h 388"/>
                  <a:gd name="T16" fmla="*/ 382 w 382"/>
                  <a:gd name="T17" fmla="*/ 194 h 388"/>
                  <a:gd name="T18" fmla="*/ 382 w 382"/>
                  <a:gd name="T19" fmla="*/ 216 h 388"/>
                  <a:gd name="T20" fmla="*/ 374 w 382"/>
                  <a:gd name="T21" fmla="*/ 254 h 388"/>
                  <a:gd name="T22" fmla="*/ 360 w 382"/>
                  <a:gd name="T23" fmla="*/ 290 h 388"/>
                  <a:gd name="T24" fmla="*/ 340 w 382"/>
                  <a:gd name="T25" fmla="*/ 320 h 388"/>
                  <a:gd name="T26" fmla="*/ 316 w 382"/>
                  <a:gd name="T27" fmla="*/ 346 h 388"/>
                  <a:gd name="T28" fmla="*/ 284 w 382"/>
                  <a:gd name="T29" fmla="*/ 366 h 388"/>
                  <a:gd name="T30" fmla="*/ 250 w 382"/>
                  <a:gd name="T31" fmla="*/ 380 h 388"/>
                  <a:gd name="T32" fmla="*/ 212 w 382"/>
                  <a:gd name="T33" fmla="*/ 386 h 388"/>
                  <a:gd name="T34" fmla="*/ 192 w 382"/>
                  <a:gd name="T35" fmla="*/ 388 h 388"/>
                  <a:gd name="T36" fmla="*/ 152 w 382"/>
                  <a:gd name="T37" fmla="*/ 384 h 388"/>
                  <a:gd name="T38" fmla="*/ 114 w 382"/>
                  <a:gd name="T39" fmla="*/ 374 h 388"/>
                  <a:gd name="T40" fmla="*/ 82 w 382"/>
                  <a:gd name="T41" fmla="*/ 356 h 388"/>
                  <a:gd name="T42" fmla="*/ 54 w 382"/>
                  <a:gd name="T43" fmla="*/ 334 h 388"/>
                  <a:gd name="T44" fmla="*/ 32 w 382"/>
                  <a:gd name="T45" fmla="*/ 306 h 388"/>
                  <a:gd name="T46" fmla="*/ 14 w 382"/>
                  <a:gd name="T47" fmla="*/ 272 h 388"/>
                  <a:gd name="T48" fmla="*/ 4 w 382"/>
                  <a:gd name="T49" fmla="*/ 236 h 388"/>
                  <a:gd name="T50" fmla="*/ 0 w 382"/>
                  <a:gd name="T51" fmla="*/ 194 h 388"/>
                  <a:gd name="T52" fmla="*/ 2 w 382"/>
                  <a:gd name="T53" fmla="*/ 174 h 388"/>
                  <a:gd name="T54" fmla="*/ 8 w 382"/>
                  <a:gd name="T55" fmla="*/ 134 h 388"/>
                  <a:gd name="T56" fmla="*/ 22 w 382"/>
                  <a:gd name="T57" fmla="*/ 98 h 388"/>
                  <a:gd name="T58" fmla="*/ 42 w 382"/>
                  <a:gd name="T59" fmla="*/ 68 h 388"/>
                  <a:gd name="T60" fmla="*/ 68 w 382"/>
                  <a:gd name="T61" fmla="*/ 42 h 388"/>
                  <a:gd name="T62" fmla="*/ 98 w 382"/>
                  <a:gd name="T63" fmla="*/ 22 h 388"/>
                  <a:gd name="T64" fmla="*/ 132 w 382"/>
                  <a:gd name="T65" fmla="*/ 8 h 388"/>
                  <a:gd name="T66" fmla="*/ 170 w 382"/>
                  <a:gd name="T67" fmla="*/ 2 h 388"/>
                  <a:gd name="T68" fmla="*/ 192 w 382"/>
                  <a:gd name="T69" fmla="*/ 0 h 388"/>
                  <a:gd name="T70" fmla="*/ 192 w 382"/>
                  <a:gd name="T71" fmla="*/ 72 h 388"/>
                  <a:gd name="T72" fmla="*/ 148 w 382"/>
                  <a:gd name="T73" fmla="*/ 80 h 388"/>
                  <a:gd name="T74" fmla="*/ 114 w 382"/>
                  <a:gd name="T75" fmla="*/ 104 h 388"/>
                  <a:gd name="T76" fmla="*/ 92 w 382"/>
                  <a:gd name="T77" fmla="*/ 144 h 388"/>
                  <a:gd name="T78" fmla="*/ 84 w 382"/>
                  <a:gd name="T79" fmla="*/ 194 h 388"/>
                  <a:gd name="T80" fmla="*/ 86 w 382"/>
                  <a:gd name="T81" fmla="*/ 220 h 388"/>
                  <a:gd name="T82" fmla="*/ 102 w 382"/>
                  <a:gd name="T83" fmla="*/ 266 h 388"/>
                  <a:gd name="T84" fmla="*/ 130 w 382"/>
                  <a:gd name="T85" fmla="*/ 298 h 388"/>
                  <a:gd name="T86" fmla="*/ 168 w 382"/>
                  <a:gd name="T87" fmla="*/ 314 h 388"/>
                  <a:gd name="T88" fmla="*/ 192 w 382"/>
                  <a:gd name="T89" fmla="*/ 316 h 388"/>
                  <a:gd name="T90" fmla="*/ 234 w 382"/>
                  <a:gd name="T91" fmla="*/ 308 h 388"/>
                  <a:gd name="T92" fmla="*/ 268 w 382"/>
                  <a:gd name="T93" fmla="*/ 284 h 388"/>
                  <a:gd name="T94" fmla="*/ 292 w 382"/>
                  <a:gd name="T95" fmla="*/ 244 h 388"/>
                  <a:gd name="T96" fmla="*/ 300 w 382"/>
                  <a:gd name="T97" fmla="*/ 194 h 388"/>
                  <a:gd name="T98" fmla="*/ 298 w 382"/>
                  <a:gd name="T99" fmla="*/ 168 h 388"/>
                  <a:gd name="T100" fmla="*/ 282 w 382"/>
                  <a:gd name="T101" fmla="*/ 122 h 388"/>
                  <a:gd name="T102" fmla="*/ 254 w 382"/>
                  <a:gd name="T103" fmla="*/ 90 h 388"/>
                  <a:gd name="T104" fmla="*/ 214 w 382"/>
                  <a:gd name="T105" fmla="*/ 74 h 388"/>
                  <a:gd name="T106" fmla="*/ 192 w 382"/>
                  <a:gd name="T107" fmla="*/ 7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2" h="388">
                    <a:moveTo>
                      <a:pt x="192" y="0"/>
                    </a:moveTo>
                    <a:lnTo>
                      <a:pt x="192" y="0"/>
                    </a:lnTo>
                    <a:lnTo>
                      <a:pt x="212" y="2"/>
                    </a:lnTo>
                    <a:lnTo>
                      <a:pt x="232" y="4"/>
                    </a:lnTo>
                    <a:lnTo>
                      <a:pt x="250" y="8"/>
                    </a:lnTo>
                    <a:lnTo>
                      <a:pt x="268" y="14"/>
                    </a:lnTo>
                    <a:lnTo>
                      <a:pt x="284" y="22"/>
                    </a:lnTo>
                    <a:lnTo>
                      <a:pt x="300" y="32"/>
                    </a:lnTo>
                    <a:lnTo>
                      <a:pt x="316" y="42"/>
                    </a:lnTo>
                    <a:lnTo>
                      <a:pt x="328" y="54"/>
                    </a:lnTo>
                    <a:lnTo>
                      <a:pt x="340" y="68"/>
                    </a:lnTo>
                    <a:lnTo>
                      <a:pt x="352" y="82"/>
                    </a:lnTo>
                    <a:lnTo>
                      <a:pt x="360" y="98"/>
                    </a:lnTo>
                    <a:lnTo>
                      <a:pt x="368" y="116"/>
                    </a:lnTo>
                    <a:lnTo>
                      <a:pt x="374" y="134"/>
                    </a:lnTo>
                    <a:lnTo>
                      <a:pt x="380" y="152"/>
                    </a:lnTo>
                    <a:lnTo>
                      <a:pt x="382" y="174"/>
                    </a:lnTo>
                    <a:lnTo>
                      <a:pt x="382" y="194"/>
                    </a:lnTo>
                    <a:lnTo>
                      <a:pt x="382" y="194"/>
                    </a:lnTo>
                    <a:lnTo>
                      <a:pt x="382" y="216"/>
                    </a:lnTo>
                    <a:lnTo>
                      <a:pt x="380" y="236"/>
                    </a:lnTo>
                    <a:lnTo>
                      <a:pt x="374" y="254"/>
                    </a:lnTo>
                    <a:lnTo>
                      <a:pt x="368" y="272"/>
                    </a:lnTo>
                    <a:lnTo>
                      <a:pt x="360" y="290"/>
                    </a:lnTo>
                    <a:lnTo>
                      <a:pt x="352" y="306"/>
                    </a:lnTo>
                    <a:lnTo>
                      <a:pt x="340" y="320"/>
                    </a:lnTo>
                    <a:lnTo>
                      <a:pt x="328" y="334"/>
                    </a:lnTo>
                    <a:lnTo>
                      <a:pt x="316" y="346"/>
                    </a:lnTo>
                    <a:lnTo>
                      <a:pt x="300" y="356"/>
                    </a:lnTo>
                    <a:lnTo>
                      <a:pt x="284" y="366"/>
                    </a:lnTo>
                    <a:lnTo>
                      <a:pt x="268" y="374"/>
                    </a:lnTo>
                    <a:lnTo>
                      <a:pt x="250" y="380"/>
                    </a:lnTo>
                    <a:lnTo>
                      <a:pt x="232" y="384"/>
                    </a:lnTo>
                    <a:lnTo>
                      <a:pt x="212" y="386"/>
                    </a:lnTo>
                    <a:lnTo>
                      <a:pt x="192" y="388"/>
                    </a:lnTo>
                    <a:lnTo>
                      <a:pt x="192" y="388"/>
                    </a:lnTo>
                    <a:lnTo>
                      <a:pt x="170" y="386"/>
                    </a:lnTo>
                    <a:lnTo>
                      <a:pt x="152" y="384"/>
                    </a:lnTo>
                    <a:lnTo>
                      <a:pt x="132" y="380"/>
                    </a:lnTo>
                    <a:lnTo>
                      <a:pt x="114" y="374"/>
                    </a:lnTo>
                    <a:lnTo>
                      <a:pt x="98" y="366"/>
                    </a:lnTo>
                    <a:lnTo>
                      <a:pt x="82" y="356"/>
                    </a:lnTo>
                    <a:lnTo>
                      <a:pt x="68" y="346"/>
                    </a:lnTo>
                    <a:lnTo>
                      <a:pt x="54" y="334"/>
                    </a:lnTo>
                    <a:lnTo>
                      <a:pt x="42" y="320"/>
                    </a:lnTo>
                    <a:lnTo>
                      <a:pt x="32" y="306"/>
                    </a:lnTo>
                    <a:lnTo>
                      <a:pt x="22" y="290"/>
                    </a:lnTo>
                    <a:lnTo>
                      <a:pt x="14" y="272"/>
                    </a:lnTo>
                    <a:lnTo>
                      <a:pt x="8" y="254"/>
                    </a:lnTo>
                    <a:lnTo>
                      <a:pt x="4" y="236"/>
                    </a:lnTo>
                    <a:lnTo>
                      <a:pt x="2" y="216"/>
                    </a:lnTo>
                    <a:lnTo>
                      <a:pt x="0" y="194"/>
                    </a:lnTo>
                    <a:lnTo>
                      <a:pt x="0" y="194"/>
                    </a:lnTo>
                    <a:lnTo>
                      <a:pt x="2" y="174"/>
                    </a:lnTo>
                    <a:lnTo>
                      <a:pt x="4" y="152"/>
                    </a:lnTo>
                    <a:lnTo>
                      <a:pt x="8" y="134"/>
                    </a:lnTo>
                    <a:lnTo>
                      <a:pt x="14" y="116"/>
                    </a:lnTo>
                    <a:lnTo>
                      <a:pt x="22" y="98"/>
                    </a:lnTo>
                    <a:lnTo>
                      <a:pt x="32" y="82"/>
                    </a:lnTo>
                    <a:lnTo>
                      <a:pt x="42" y="68"/>
                    </a:lnTo>
                    <a:lnTo>
                      <a:pt x="54" y="54"/>
                    </a:lnTo>
                    <a:lnTo>
                      <a:pt x="68" y="42"/>
                    </a:lnTo>
                    <a:lnTo>
                      <a:pt x="82" y="32"/>
                    </a:lnTo>
                    <a:lnTo>
                      <a:pt x="98" y="22"/>
                    </a:lnTo>
                    <a:lnTo>
                      <a:pt x="114" y="14"/>
                    </a:lnTo>
                    <a:lnTo>
                      <a:pt x="132" y="8"/>
                    </a:lnTo>
                    <a:lnTo>
                      <a:pt x="152" y="4"/>
                    </a:lnTo>
                    <a:lnTo>
                      <a:pt x="170" y="2"/>
                    </a:lnTo>
                    <a:lnTo>
                      <a:pt x="192" y="0"/>
                    </a:lnTo>
                    <a:lnTo>
                      <a:pt x="192" y="0"/>
                    </a:lnTo>
                    <a:close/>
                    <a:moveTo>
                      <a:pt x="192" y="72"/>
                    </a:moveTo>
                    <a:lnTo>
                      <a:pt x="192" y="72"/>
                    </a:lnTo>
                    <a:lnTo>
                      <a:pt x="168" y="74"/>
                    </a:lnTo>
                    <a:lnTo>
                      <a:pt x="148" y="80"/>
                    </a:lnTo>
                    <a:lnTo>
                      <a:pt x="130" y="90"/>
                    </a:lnTo>
                    <a:lnTo>
                      <a:pt x="114" y="104"/>
                    </a:lnTo>
                    <a:lnTo>
                      <a:pt x="102" y="122"/>
                    </a:lnTo>
                    <a:lnTo>
                      <a:pt x="92" y="144"/>
                    </a:lnTo>
                    <a:lnTo>
                      <a:pt x="86" y="168"/>
                    </a:lnTo>
                    <a:lnTo>
                      <a:pt x="84" y="194"/>
                    </a:lnTo>
                    <a:lnTo>
                      <a:pt x="84" y="194"/>
                    </a:lnTo>
                    <a:lnTo>
                      <a:pt x="86" y="220"/>
                    </a:lnTo>
                    <a:lnTo>
                      <a:pt x="92" y="244"/>
                    </a:lnTo>
                    <a:lnTo>
                      <a:pt x="102" y="266"/>
                    </a:lnTo>
                    <a:lnTo>
                      <a:pt x="114" y="284"/>
                    </a:lnTo>
                    <a:lnTo>
                      <a:pt x="130" y="298"/>
                    </a:lnTo>
                    <a:lnTo>
                      <a:pt x="148" y="308"/>
                    </a:lnTo>
                    <a:lnTo>
                      <a:pt x="168" y="314"/>
                    </a:lnTo>
                    <a:lnTo>
                      <a:pt x="192" y="316"/>
                    </a:lnTo>
                    <a:lnTo>
                      <a:pt x="192" y="316"/>
                    </a:lnTo>
                    <a:lnTo>
                      <a:pt x="214" y="314"/>
                    </a:lnTo>
                    <a:lnTo>
                      <a:pt x="234" y="308"/>
                    </a:lnTo>
                    <a:lnTo>
                      <a:pt x="254" y="298"/>
                    </a:lnTo>
                    <a:lnTo>
                      <a:pt x="268" y="284"/>
                    </a:lnTo>
                    <a:lnTo>
                      <a:pt x="282" y="266"/>
                    </a:lnTo>
                    <a:lnTo>
                      <a:pt x="292" y="244"/>
                    </a:lnTo>
                    <a:lnTo>
                      <a:pt x="298" y="220"/>
                    </a:lnTo>
                    <a:lnTo>
                      <a:pt x="300" y="194"/>
                    </a:lnTo>
                    <a:lnTo>
                      <a:pt x="300" y="194"/>
                    </a:lnTo>
                    <a:lnTo>
                      <a:pt x="298" y="168"/>
                    </a:lnTo>
                    <a:lnTo>
                      <a:pt x="292" y="144"/>
                    </a:lnTo>
                    <a:lnTo>
                      <a:pt x="282" y="122"/>
                    </a:lnTo>
                    <a:lnTo>
                      <a:pt x="268" y="104"/>
                    </a:lnTo>
                    <a:lnTo>
                      <a:pt x="254" y="90"/>
                    </a:lnTo>
                    <a:lnTo>
                      <a:pt x="234" y="80"/>
                    </a:lnTo>
                    <a:lnTo>
                      <a:pt x="214" y="74"/>
                    </a:lnTo>
                    <a:lnTo>
                      <a:pt x="192" y="72"/>
                    </a:lnTo>
                    <a:lnTo>
                      <a:pt x="192" y="72"/>
                    </a:lnTo>
                    <a:close/>
                  </a:path>
                </a:pathLst>
              </a:custGeom>
              <a:grpFill/>
              <a:ln>
                <a:noFill/>
              </a:ln>
            </p:spPr>
            <p:txBody>
              <a:bodyPr vert="horz" wrap="square" lIns="91440" tIns="45720" rIns="91440" bIns="45720" numCol="1" anchor="t" anchorCtr="0" compatLnSpc="1">
                <a:prstTxWarp prst="textNoShape">
                  <a:avLst/>
                </a:prstTxWarp>
              </a:bodyPr>
              <a:lstStyle/>
              <a:p>
                <a:endParaRPr lang="en-US" sz="1800" b="0" i="0">
                  <a:solidFill>
                    <a:schemeClr val="tx1"/>
                  </a:solidFill>
                  <a:latin typeface="Avenir Book" charset="0"/>
                </a:endParaRPr>
              </a:p>
            </p:txBody>
          </p:sp>
          <p:sp>
            <p:nvSpPr>
              <p:cNvPr id="32" name="Freeform 13"/>
              <p:cNvSpPr>
                <a:spLocks/>
              </p:cNvSpPr>
              <p:nvPr userDrawn="1"/>
            </p:nvSpPr>
            <p:spPr bwMode="auto">
              <a:xfrm>
                <a:off x="7948386" y="-1384073"/>
                <a:ext cx="517525" cy="603250"/>
              </a:xfrm>
              <a:custGeom>
                <a:avLst/>
                <a:gdLst>
                  <a:gd name="T0" fmla="*/ 0 w 326"/>
                  <a:gd name="T1" fmla="*/ 32 h 380"/>
                  <a:gd name="T2" fmla="*/ 0 w 326"/>
                  <a:gd name="T3" fmla="*/ 32 h 380"/>
                  <a:gd name="T4" fmla="*/ 42 w 326"/>
                  <a:gd name="T5" fmla="*/ 18 h 380"/>
                  <a:gd name="T6" fmla="*/ 84 w 326"/>
                  <a:gd name="T7" fmla="*/ 8 h 380"/>
                  <a:gd name="T8" fmla="*/ 128 w 326"/>
                  <a:gd name="T9" fmla="*/ 2 h 380"/>
                  <a:gd name="T10" fmla="*/ 170 w 326"/>
                  <a:gd name="T11" fmla="*/ 0 h 380"/>
                  <a:gd name="T12" fmla="*/ 170 w 326"/>
                  <a:gd name="T13" fmla="*/ 0 h 380"/>
                  <a:gd name="T14" fmla="*/ 204 w 326"/>
                  <a:gd name="T15" fmla="*/ 2 h 380"/>
                  <a:gd name="T16" fmla="*/ 234 w 326"/>
                  <a:gd name="T17" fmla="*/ 8 h 380"/>
                  <a:gd name="T18" fmla="*/ 248 w 326"/>
                  <a:gd name="T19" fmla="*/ 12 h 380"/>
                  <a:gd name="T20" fmla="*/ 262 w 326"/>
                  <a:gd name="T21" fmla="*/ 18 h 380"/>
                  <a:gd name="T22" fmla="*/ 274 w 326"/>
                  <a:gd name="T23" fmla="*/ 24 h 380"/>
                  <a:gd name="T24" fmla="*/ 284 w 326"/>
                  <a:gd name="T25" fmla="*/ 32 h 380"/>
                  <a:gd name="T26" fmla="*/ 294 w 326"/>
                  <a:gd name="T27" fmla="*/ 40 h 380"/>
                  <a:gd name="T28" fmla="*/ 302 w 326"/>
                  <a:gd name="T29" fmla="*/ 50 h 380"/>
                  <a:gd name="T30" fmla="*/ 308 w 326"/>
                  <a:gd name="T31" fmla="*/ 62 h 380"/>
                  <a:gd name="T32" fmla="*/ 314 w 326"/>
                  <a:gd name="T33" fmla="*/ 74 h 380"/>
                  <a:gd name="T34" fmla="*/ 320 w 326"/>
                  <a:gd name="T35" fmla="*/ 88 h 380"/>
                  <a:gd name="T36" fmla="*/ 322 w 326"/>
                  <a:gd name="T37" fmla="*/ 104 h 380"/>
                  <a:gd name="T38" fmla="*/ 324 w 326"/>
                  <a:gd name="T39" fmla="*/ 122 h 380"/>
                  <a:gd name="T40" fmla="*/ 326 w 326"/>
                  <a:gd name="T41" fmla="*/ 140 h 380"/>
                  <a:gd name="T42" fmla="*/ 326 w 326"/>
                  <a:gd name="T43" fmla="*/ 380 h 380"/>
                  <a:gd name="T44" fmla="*/ 244 w 326"/>
                  <a:gd name="T45" fmla="*/ 380 h 380"/>
                  <a:gd name="T46" fmla="*/ 244 w 326"/>
                  <a:gd name="T47" fmla="*/ 148 h 380"/>
                  <a:gd name="T48" fmla="*/ 244 w 326"/>
                  <a:gd name="T49" fmla="*/ 148 h 380"/>
                  <a:gd name="T50" fmla="*/ 242 w 326"/>
                  <a:gd name="T51" fmla="*/ 130 h 380"/>
                  <a:gd name="T52" fmla="*/ 238 w 326"/>
                  <a:gd name="T53" fmla="*/ 114 h 380"/>
                  <a:gd name="T54" fmla="*/ 230 w 326"/>
                  <a:gd name="T55" fmla="*/ 102 h 380"/>
                  <a:gd name="T56" fmla="*/ 222 w 326"/>
                  <a:gd name="T57" fmla="*/ 92 h 380"/>
                  <a:gd name="T58" fmla="*/ 210 w 326"/>
                  <a:gd name="T59" fmla="*/ 84 h 380"/>
                  <a:gd name="T60" fmla="*/ 196 w 326"/>
                  <a:gd name="T61" fmla="*/ 80 h 380"/>
                  <a:gd name="T62" fmla="*/ 180 w 326"/>
                  <a:gd name="T63" fmla="*/ 76 h 380"/>
                  <a:gd name="T64" fmla="*/ 164 w 326"/>
                  <a:gd name="T65" fmla="*/ 76 h 380"/>
                  <a:gd name="T66" fmla="*/ 164 w 326"/>
                  <a:gd name="T67" fmla="*/ 76 h 380"/>
                  <a:gd name="T68" fmla="*/ 142 w 326"/>
                  <a:gd name="T69" fmla="*/ 76 h 380"/>
                  <a:gd name="T70" fmla="*/ 122 w 326"/>
                  <a:gd name="T71" fmla="*/ 78 h 380"/>
                  <a:gd name="T72" fmla="*/ 102 w 326"/>
                  <a:gd name="T73" fmla="*/ 82 h 380"/>
                  <a:gd name="T74" fmla="*/ 84 w 326"/>
                  <a:gd name="T75" fmla="*/ 86 h 380"/>
                  <a:gd name="T76" fmla="*/ 84 w 326"/>
                  <a:gd name="T77" fmla="*/ 380 h 380"/>
                  <a:gd name="T78" fmla="*/ 0 w 326"/>
                  <a:gd name="T79" fmla="*/ 380 h 380"/>
                  <a:gd name="T80" fmla="*/ 0 w 326"/>
                  <a:gd name="T81" fmla="*/ 32 h 380"/>
                  <a:gd name="T82" fmla="*/ 0 w 326"/>
                  <a:gd name="T83" fmla="*/ 32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6" h="380">
                    <a:moveTo>
                      <a:pt x="0" y="32"/>
                    </a:moveTo>
                    <a:lnTo>
                      <a:pt x="0" y="32"/>
                    </a:lnTo>
                    <a:lnTo>
                      <a:pt x="42" y="18"/>
                    </a:lnTo>
                    <a:lnTo>
                      <a:pt x="84" y="8"/>
                    </a:lnTo>
                    <a:lnTo>
                      <a:pt x="128" y="2"/>
                    </a:lnTo>
                    <a:lnTo>
                      <a:pt x="170" y="0"/>
                    </a:lnTo>
                    <a:lnTo>
                      <a:pt x="170" y="0"/>
                    </a:lnTo>
                    <a:lnTo>
                      <a:pt x="204" y="2"/>
                    </a:lnTo>
                    <a:lnTo>
                      <a:pt x="234" y="8"/>
                    </a:lnTo>
                    <a:lnTo>
                      <a:pt x="248" y="12"/>
                    </a:lnTo>
                    <a:lnTo>
                      <a:pt x="262" y="18"/>
                    </a:lnTo>
                    <a:lnTo>
                      <a:pt x="274" y="24"/>
                    </a:lnTo>
                    <a:lnTo>
                      <a:pt x="284" y="32"/>
                    </a:lnTo>
                    <a:lnTo>
                      <a:pt x="294" y="40"/>
                    </a:lnTo>
                    <a:lnTo>
                      <a:pt x="302" y="50"/>
                    </a:lnTo>
                    <a:lnTo>
                      <a:pt x="308" y="62"/>
                    </a:lnTo>
                    <a:lnTo>
                      <a:pt x="314" y="74"/>
                    </a:lnTo>
                    <a:lnTo>
                      <a:pt x="320" y="88"/>
                    </a:lnTo>
                    <a:lnTo>
                      <a:pt x="322" y="104"/>
                    </a:lnTo>
                    <a:lnTo>
                      <a:pt x="324" y="122"/>
                    </a:lnTo>
                    <a:lnTo>
                      <a:pt x="326" y="140"/>
                    </a:lnTo>
                    <a:lnTo>
                      <a:pt x="326" y="380"/>
                    </a:lnTo>
                    <a:lnTo>
                      <a:pt x="244" y="380"/>
                    </a:lnTo>
                    <a:lnTo>
                      <a:pt x="244" y="148"/>
                    </a:lnTo>
                    <a:lnTo>
                      <a:pt x="244" y="148"/>
                    </a:lnTo>
                    <a:lnTo>
                      <a:pt x="242" y="130"/>
                    </a:lnTo>
                    <a:lnTo>
                      <a:pt x="238" y="114"/>
                    </a:lnTo>
                    <a:lnTo>
                      <a:pt x="230" y="102"/>
                    </a:lnTo>
                    <a:lnTo>
                      <a:pt x="222" y="92"/>
                    </a:lnTo>
                    <a:lnTo>
                      <a:pt x="210" y="84"/>
                    </a:lnTo>
                    <a:lnTo>
                      <a:pt x="196" y="80"/>
                    </a:lnTo>
                    <a:lnTo>
                      <a:pt x="180" y="76"/>
                    </a:lnTo>
                    <a:lnTo>
                      <a:pt x="164" y="76"/>
                    </a:lnTo>
                    <a:lnTo>
                      <a:pt x="164" y="76"/>
                    </a:lnTo>
                    <a:lnTo>
                      <a:pt x="142" y="76"/>
                    </a:lnTo>
                    <a:lnTo>
                      <a:pt x="122" y="78"/>
                    </a:lnTo>
                    <a:lnTo>
                      <a:pt x="102" y="82"/>
                    </a:lnTo>
                    <a:lnTo>
                      <a:pt x="84" y="86"/>
                    </a:lnTo>
                    <a:lnTo>
                      <a:pt x="84" y="380"/>
                    </a:lnTo>
                    <a:lnTo>
                      <a:pt x="0" y="380"/>
                    </a:lnTo>
                    <a:lnTo>
                      <a:pt x="0" y="32"/>
                    </a:lnTo>
                    <a:lnTo>
                      <a:pt x="0" y="32"/>
                    </a:lnTo>
                    <a:close/>
                  </a:path>
                </a:pathLst>
              </a:custGeom>
              <a:grpFill/>
              <a:ln>
                <a:noFill/>
              </a:ln>
            </p:spPr>
            <p:txBody>
              <a:bodyPr vert="horz" wrap="square" lIns="91440" tIns="45720" rIns="91440" bIns="45720" numCol="1" anchor="t" anchorCtr="0" compatLnSpc="1">
                <a:prstTxWarp prst="textNoShape">
                  <a:avLst/>
                </a:prstTxWarp>
              </a:bodyPr>
              <a:lstStyle/>
              <a:p>
                <a:endParaRPr lang="en-US" sz="1800" b="0" i="0">
                  <a:solidFill>
                    <a:schemeClr val="tx1"/>
                  </a:solidFill>
                  <a:latin typeface="Avenir Book" charset="0"/>
                </a:endParaRPr>
              </a:p>
            </p:txBody>
          </p:sp>
          <p:sp>
            <p:nvSpPr>
              <p:cNvPr id="33" name="Freeform 14"/>
              <p:cNvSpPr>
                <a:spLocks/>
              </p:cNvSpPr>
              <p:nvPr userDrawn="1"/>
            </p:nvSpPr>
            <p:spPr bwMode="auto">
              <a:xfrm>
                <a:off x="8510361" y="-1371373"/>
                <a:ext cx="609600" cy="828675"/>
              </a:xfrm>
              <a:custGeom>
                <a:avLst/>
                <a:gdLst>
                  <a:gd name="T0" fmla="*/ 194 w 384"/>
                  <a:gd name="T1" fmla="*/ 292 h 522"/>
                  <a:gd name="T2" fmla="*/ 298 w 384"/>
                  <a:gd name="T3" fmla="*/ 0 h 522"/>
                  <a:gd name="T4" fmla="*/ 384 w 384"/>
                  <a:gd name="T5" fmla="*/ 0 h 522"/>
                  <a:gd name="T6" fmla="*/ 182 w 384"/>
                  <a:gd name="T7" fmla="*/ 522 h 522"/>
                  <a:gd name="T8" fmla="*/ 102 w 384"/>
                  <a:gd name="T9" fmla="*/ 522 h 522"/>
                  <a:gd name="T10" fmla="*/ 154 w 384"/>
                  <a:gd name="T11" fmla="*/ 388 h 522"/>
                  <a:gd name="T12" fmla="*/ 0 w 384"/>
                  <a:gd name="T13" fmla="*/ 0 h 522"/>
                  <a:gd name="T14" fmla="*/ 90 w 384"/>
                  <a:gd name="T15" fmla="*/ 0 h 522"/>
                  <a:gd name="T16" fmla="*/ 194 w 384"/>
                  <a:gd name="T17" fmla="*/ 292 h 522"/>
                  <a:gd name="T18" fmla="*/ 194 w 384"/>
                  <a:gd name="T19" fmla="*/ 292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522">
                    <a:moveTo>
                      <a:pt x="194" y="292"/>
                    </a:moveTo>
                    <a:lnTo>
                      <a:pt x="298" y="0"/>
                    </a:lnTo>
                    <a:lnTo>
                      <a:pt x="384" y="0"/>
                    </a:lnTo>
                    <a:lnTo>
                      <a:pt x="182" y="522"/>
                    </a:lnTo>
                    <a:lnTo>
                      <a:pt x="102" y="522"/>
                    </a:lnTo>
                    <a:lnTo>
                      <a:pt x="154" y="388"/>
                    </a:lnTo>
                    <a:lnTo>
                      <a:pt x="0" y="0"/>
                    </a:lnTo>
                    <a:lnTo>
                      <a:pt x="90" y="0"/>
                    </a:lnTo>
                    <a:lnTo>
                      <a:pt x="194" y="292"/>
                    </a:lnTo>
                    <a:lnTo>
                      <a:pt x="194" y="292"/>
                    </a:lnTo>
                    <a:close/>
                  </a:path>
                </a:pathLst>
              </a:custGeom>
              <a:grpFill/>
              <a:ln>
                <a:noFill/>
              </a:ln>
            </p:spPr>
            <p:txBody>
              <a:bodyPr vert="horz" wrap="square" lIns="91440" tIns="45720" rIns="91440" bIns="45720" numCol="1" anchor="t" anchorCtr="0" compatLnSpc="1">
                <a:prstTxWarp prst="textNoShape">
                  <a:avLst/>
                </a:prstTxWarp>
              </a:bodyPr>
              <a:lstStyle/>
              <a:p>
                <a:endParaRPr lang="en-US" sz="1800" b="0" i="0">
                  <a:solidFill>
                    <a:schemeClr val="tx1"/>
                  </a:solidFill>
                  <a:latin typeface="Avenir Book" charset="0"/>
                </a:endParaRPr>
              </a:p>
            </p:txBody>
          </p:sp>
          <p:sp>
            <p:nvSpPr>
              <p:cNvPr id="34" name="Freeform 15"/>
              <p:cNvSpPr>
                <a:spLocks/>
              </p:cNvSpPr>
              <p:nvPr userDrawn="1"/>
            </p:nvSpPr>
            <p:spPr bwMode="auto">
              <a:xfrm>
                <a:off x="9008836" y="-834798"/>
                <a:ext cx="47625" cy="53975"/>
              </a:xfrm>
              <a:custGeom>
                <a:avLst/>
                <a:gdLst>
                  <a:gd name="T0" fmla="*/ 0 w 30"/>
                  <a:gd name="T1" fmla="*/ 2 h 34"/>
                  <a:gd name="T2" fmla="*/ 0 w 30"/>
                  <a:gd name="T3" fmla="*/ 0 h 34"/>
                  <a:gd name="T4" fmla="*/ 30 w 30"/>
                  <a:gd name="T5" fmla="*/ 0 h 34"/>
                  <a:gd name="T6" fmla="*/ 30 w 30"/>
                  <a:gd name="T7" fmla="*/ 2 h 34"/>
                  <a:gd name="T8" fmla="*/ 18 w 30"/>
                  <a:gd name="T9" fmla="*/ 2 h 34"/>
                  <a:gd name="T10" fmla="*/ 18 w 30"/>
                  <a:gd name="T11" fmla="*/ 34 h 34"/>
                  <a:gd name="T12" fmla="*/ 14 w 30"/>
                  <a:gd name="T13" fmla="*/ 34 h 34"/>
                  <a:gd name="T14" fmla="*/ 14 w 30"/>
                  <a:gd name="T15" fmla="*/ 2 h 34"/>
                  <a:gd name="T16" fmla="*/ 0 w 30"/>
                  <a:gd name="T17" fmla="*/ 2 h 34"/>
                  <a:gd name="T18" fmla="*/ 0 w 30"/>
                  <a:gd name="T19"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4">
                    <a:moveTo>
                      <a:pt x="0" y="2"/>
                    </a:moveTo>
                    <a:lnTo>
                      <a:pt x="0" y="0"/>
                    </a:lnTo>
                    <a:lnTo>
                      <a:pt x="30" y="0"/>
                    </a:lnTo>
                    <a:lnTo>
                      <a:pt x="30" y="2"/>
                    </a:lnTo>
                    <a:lnTo>
                      <a:pt x="18" y="2"/>
                    </a:lnTo>
                    <a:lnTo>
                      <a:pt x="18" y="34"/>
                    </a:lnTo>
                    <a:lnTo>
                      <a:pt x="14" y="34"/>
                    </a:lnTo>
                    <a:lnTo>
                      <a:pt x="14" y="2"/>
                    </a:lnTo>
                    <a:lnTo>
                      <a:pt x="0" y="2"/>
                    </a:lnTo>
                    <a:lnTo>
                      <a:pt x="0" y="2"/>
                    </a:lnTo>
                    <a:close/>
                  </a:path>
                </a:pathLst>
              </a:custGeom>
              <a:grpFill/>
              <a:ln>
                <a:noFill/>
              </a:ln>
            </p:spPr>
            <p:txBody>
              <a:bodyPr vert="horz" wrap="square" lIns="91440" tIns="45720" rIns="91440" bIns="45720" numCol="1" anchor="t" anchorCtr="0" compatLnSpc="1">
                <a:prstTxWarp prst="textNoShape">
                  <a:avLst/>
                </a:prstTxWarp>
              </a:bodyPr>
              <a:lstStyle/>
              <a:p>
                <a:endParaRPr lang="en-US" sz="1800" b="0" i="0">
                  <a:solidFill>
                    <a:schemeClr val="tx1"/>
                  </a:solidFill>
                  <a:latin typeface="Avenir Book" charset="0"/>
                </a:endParaRPr>
              </a:p>
            </p:txBody>
          </p:sp>
          <p:sp>
            <p:nvSpPr>
              <p:cNvPr id="35" name="Freeform 16"/>
              <p:cNvSpPr>
                <a:spLocks/>
              </p:cNvSpPr>
              <p:nvPr userDrawn="1"/>
            </p:nvSpPr>
            <p:spPr bwMode="auto">
              <a:xfrm>
                <a:off x="9065986" y="-834798"/>
                <a:ext cx="60325" cy="53975"/>
              </a:xfrm>
              <a:custGeom>
                <a:avLst/>
                <a:gdLst>
                  <a:gd name="T0" fmla="*/ 8 w 38"/>
                  <a:gd name="T1" fmla="*/ 0 h 34"/>
                  <a:gd name="T2" fmla="*/ 20 w 38"/>
                  <a:gd name="T3" fmla="*/ 28 h 34"/>
                  <a:gd name="T4" fmla="*/ 32 w 38"/>
                  <a:gd name="T5" fmla="*/ 0 h 34"/>
                  <a:gd name="T6" fmla="*/ 38 w 38"/>
                  <a:gd name="T7" fmla="*/ 0 h 34"/>
                  <a:gd name="T8" fmla="*/ 38 w 38"/>
                  <a:gd name="T9" fmla="*/ 34 h 34"/>
                  <a:gd name="T10" fmla="*/ 34 w 38"/>
                  <a:gd name="T11" fmla="*/ 34 h 34"/>
                  <a:gd name="T12" fmla="*/ 34 w 38"/>
                  <a:gd name="T13" fmla="*/ 4 h 34"/>
                  <a:gd name="T14" fmla="*/ 34 w 38"/>
                  <a:gd name="T15" fmla="*/ 4 h 34"/>
                  <a:gd name="T16" fmla="*/ 22 w 38"/>
                  <a:gd name="T17" fmla="*/ 34 h 34"/>
                  <a:gd name="T18" fmla="*/ 18 w 38"/>
                  <a:gd name="T19" fmla="*/ 34 h 34"/>
                  <a:gd name="T20" fmla="*/ 6 w 38"/>
                  <a:gd name="T21" fmla="*/ 4 h 34"/>
                  <a:gd name="T22" fmla="*/ 6 w 38"/>
                  <a:gd name="T23" fmla="*/ 4 h 34"/>
                  <a:gd name="T24" fmla="*/ 6 w 38"/>
                  <a:gd name="T25" fmla="*/ 34 h 34"/>
                  <a:gd name="T26" fmla="*/ 0 w 38"/>
                  <a:gd name="T27" fmla="*/ 34 h 34"/>
                  <a:gd name="T28" fmla="*/ 0 w 38"/>
                  <a:gd name="T29" fmla="*/ 0 h 34"/>
                  <a:gd name="T30" fmla="*/ 8 w 38"/>
                  <a:gd name="T31" fmla="*/ 0 h 34"/>
                  <a:gd name="T32" fmla="*/ 8 w 38"/>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34">
                    <a:moveTo>
                      <a:pt x="8" y="0"/>
                    </a:moveTo>
                    <a:lnTo>
                      <a:pt x="20" y="28"/>
                    </a:lnTo>
                    <a:lnTo>
                      <a:pt x="32" y="0"/>
                    </a:lnTo>
                    <a:lnTo>
                      <a:pt x="38" y="0"/>
                    </a:lnTo>
                    <a:lnTo>
                      <a:pt x="38" y="34"/>
                    </a:lnTo>
                    <a:lnTo>
                      <a:pt x="34" y="34"/>
                    </a:lnTo>
                    <a:lnTo>
                      <a:pt x="34" y="4"/>
                    </a:lnTo>
                    <a:lnTo>
                      <a:pt x="34" y="4"/>
                    </a:lnTo>
                    <a:lnTo>
                      <a:pt x="22" y="34"/>
                    </a:lnTo>
                    <a:lnTo>
                      <a:pt x="18" y="34"/>
                    </a:lnTo>
                    <a:lnTo>
                      <a:pt x="6" y="4"/>
                    </a:lnTo>
                    <a:lnTo>
                      <a:pt x="6" y="4"/>
                    </a:lnTo>
                    <a:lnTo>
                      <a:pt x="6" y="34"/>
                    </a:lnTo>
                    <a:lnTo>
                      <a:pt x="0" y="34"/>
                    </a:lnTo>
                    <a:lnTo>
                      <a:pt x="0" y="0"/>
                    </a:lnTo>
                    <a:lnTo>
                      <a:pt x="8" y="0"/>
                    </a:lnTo>
                    <a:lnTo>
                      <a:pt x="8"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1800" b="0" i="0">
                  <a:solidFill>
                    <a:schemeClr val="tx1"/>
                  </a:solidFill>
                  <a:latin typeface="Avenir Book" charset="0"/>
                </a:endParaRPr>
              </a:p>
            </p:txBody>
          </p:sp>
        </p:grpSp>
      </p:grpSp>
    </p:spTree>
    <p:extLst>
      <p:ext uri="{BB962C8B-B14F-4D97-AF65-F5344CB8AC3E}">
        <p14:creationId xmlns:p14="http://schemas.microsoft.com/office/powerpoint/2010/main" val="252559002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FA9AC-BEFE-4391-860B-2A5471717429}"/>
              </a:ext>
            </a:extLst>
          </p:cNvPr>
          <p:cNvPicPr>
            <a:picLocks noChangeAspect="1"/>
          </p:cNvPicPr>
          <p:nvPr userDrawn="1"/>
        </p:nvPicPr>
        <p:blipFill>
          <a:blip r:embed="rId2"/>
          <a:stretch>
            <a:fillRect/>
          </a:stretch>
        </p:blipFill>
        <p:spPr>
          <a:xfrm>
            <a:off x="4130843" y="0"/>
            <a:ext cx="8061158" cy="6858000"/>
          </a:xfrm>
          <a:prstGeom prst="rect">
            <a:avLst/>
          </a:prstGeom>
        </p:spPr>
      </p:pic>
      <p:sp>
        <p:nvSpPr>
          <p:cNvPr id="15" name="Title 1">
            <a:extLst>
              <a:ext uri="{FF2B5EF4-FFF2-40B4-BE49-F238E27FC236}">
                <a16:creationId xmlns:a16="http://schemas.microsoft.com/office/drawing/2014/main" id="{614C09D3-16A7-42EF-94F3-D278EC4ADCF0}"/>
              </a:ext>
            </a:extLst>
          </p:cNvPr>
          <p:cNvSpPr>
            <a:spLocks noGrp="1"/>
          </p:cNvSpPr>
          <p:nvPr>
            <p:ph type="ctrTitle"/>
          </p:nvPr>
        </p:nvSpPr>
        <p:spPr>
          <a:xfrm>
            <a:off x="591170" y="2629634"/>
            <a:ext cx="7806841" cy="1800000"/>
          </a:xfrm>
        </p:spPr>
        <p:txBody>
          <a:bodyPr anchor="b">
            <a:noAutofit/>
          </a:bodyPr>
          <a:lstStyle>
            <a:lvl1pPr algn="l">
              <a:lnSpc>
                <a:spcPct val="90000"/>
              </a:lnSpc>
              <a:defRPr sz="5400" b="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GB"/>
          </a:p>
        </p:txBody>
      </p:sp>
      <p:sp>
        <p:nvSpPr>
          <p:cNvPr id="16" name="Subtitle 2">
            <a:extLst>
              <a:ext uri="{FF2B5EF4-FFF2-40B4-BE49-F238E27FC236}">
                <a16:creationId xmlns:a16="http://schemas.microsoft.com/office/drawing/2014/main" id="{D6BF1327-F739-439E-B634-D31C1BC14C35}"/>
              </a:ext>
            </a:extLst>
          </p:cNvPr>
          <p:cNvSpPr>
            <a:spLocks noGrp="1"/>
          </p:cNvSpPr>
          <p:nvPr>
            <p:ph type="subTitle" idx="1"/>
          </p:nvPr>
        </p:nvSpPr>
        <p:spPr>
          <a:xfrm>
            <a:off x="591171" y="4477259"/>
            <a:ext cx="4320000" cy="1241425"/>
          </a:xfrm>
        </p:spPr>
        <p:txBody>
          <a:bodyPr>
            <a:noAutofit/>
          </a:bodyPr>
          <a:lstStyle>
            <a:lvl1pPr marL="0" indent="0" algn="l">
              <a:lnSpc>
                <a:spcPct val="120000"/>
              </a:lnSpc>
              <a:buNone/>
              <a:defRPr sz="18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7" name="Date Placeholder 3">
            <a:extLst>
              <a:ext uri="{FF2B5EF4-FFF2-40B4-BE49-F238E27FC236}">
                <a16:creationId xmlns:a16="http://schemas.microsoft.com/office/drawing/2014/main" id="{A11BDFC4-BF7B-41F4-BDD1-4E64C49BB3A9}"/>
              </a:ext>
            </a:extLst>
          </p:cNvPr>
          <p:cNvSpPr>
            <a:spLocks noGrp="1"/>
          </p:cNvSpPr>
          <p:nvPr>
            <p:ph type="dt" sz="half" idx="2"/>
          </p:nvPr>
        </p:nvSpPr>
        <p:spPr>
          <a:xfrm>
            <a:off x="591170" y="6626072"/>
            <a:ext cx="982800" cy="144000"/>
          </a:xfrm>
          <a:prstGeom prst="rect">
            <a:avLst/>
          </a:prstGeom>
        </p:spPr>
        <p:txBody>
          <a:bodyPr anchor="ctr"/>
          <a:lstStyle>
            <a:lvl1pPr>
              <a:defRPr sz="800">
                <a:solidFill>
                  <a:schemeClr val="bg2"/>
                </a:solidFill>
              </a:defRPr>
            </a:lvl1pPr>
          </a:lstStyle>
          <a:p>
            <a:fld id="{39D70330-38CF-4C4D-BA05-5B88364C5F09}" type="datetime4">
              <a:rPr lang="en-US" smtClean="0"/>
              <a:t>December 5, 2019</a:t>
            </a:fld>
            <a:endParaRPr lang="en-GB"/>
          </a:p>
        </p:txBody>
      </p:sp>
      <p:sp>
        <p:nvSpPr>
          <p:cNvPr id="28" name="Footer Placeholder 4">
            <a:extLst>
              <a:ext uri="{FF2B5EF4-FFF2-40B4-BE49-F238E27FC236}">
                <a16:creationId xmlns:a16="http://schemas.microsoft.com/office/drawing/2014/main" id="{20B51702-1129-4A32-B743-E9380EECAFCC}"/>
              </a:ext>
            </a:extLst>
          </p:cNvPr>
          <p:cNvSpPr>
            <a:spLocks noGrp="1"/>
          </p:cNvSpPr>
          <p:nvPr>
            <p:ph type="ftr" sz="quarter" idx="3"/>
          </p:nvPr>
        </p:nvSpPr>
        <p:spPr>
          <a:xfrm>
            <a:off x="1573970" y="6626072"/>
            <a:ext cx="4125600" cy="144000"/>
          </a:xfrm>
          <a:prstGeom prst="rect">
            <a:avLst/>
          </a:prstGeom>
        </p:spPr>
        <p:txBody>
          <a:bodyPr anchor="ctr"/>
          <a:lstStyle>
            <a:lvl1pPr algn="l">
              <a:defRPr sz="800">
                <a:solidFill>
                  <a:schemeClr val="bg2"/>
                </a:solidFill>
              </a:defRPr>
            </a:lvl1pPr>
          </a:lstStyle>
          <a:p>
            <a:r>
              <a:rPr lang="en-GB"/>
              <a:t>© </a:t>
            </a:r>
            <a:r>
              <a:rPr lang="en-GB" err="1"/>
              <a:t>Kony</a:t>
            </a:r>
            <a:r>
              <a:rPr lang="en-GB"/>
              <a:t> DBX</a:t>
            </a:r>
            <a:r>
              <a:rPr lang="en-GB" kern="0"/>
              <a:t>, Company confidential</a:t>
            </a:r>
            <a:endParaRPr lang="en-GB"/>
          </a:p>
        </p:txBody>
      </p:sp>
    </p:spTree>
    <p:extLst>
      <p:ext uri="{BB962C8B-B14F-4D97-AF65-F5344CB8AC3E}">
        <p14:creationId xmlns:p14="http://schemas.microsoft.com/office/powerpoint/2010/main" val="37795251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FA9AC-BEFE-4391-860B-2A5471717429}"/>
              </a:ext>
            </a:extLst>
          </p:cNvPr>
          <p:cNvPicPr>
            <a:picLocks noChangeAspect="1"/>
          </p:cNvPicPr>
          <p:nvPr userDrawn="1"/>
        </p:nvPicPr>
        <p:blipFill rotWithShape="1">
          <a:blip r:embed="rId2"/>
          <a:srcRect l="-20429" t="6372" r="45394" b="27984"/>
          <a:stretch/>
        </p:blipFill>
        <p:spPr>
          <a:xfrm>
            <a:off x="2977604" y="0"/>
            <a:ext cx="9214396" cy="6858000"/>
          </a:xfrm>
          <a:prstGeom prst="rect">
            <a:avLst/>
          </a:prstGeom>
        </p:spPr>
      </p:pic>
      <p:sp>
        <p:nvSpPr>
          <p:cNvPr id="27" name="Date Placeholder 3">
            <a:extLst>
              <a:ext uri="{FF2B5EF4-FFF2-40B4-BE49-F238E27FC236}">
                <a16:creationId xmlns:a16="http://schemas.microsoft.com/office/drawing/2014/main" id="{A11BDFC4-BF7B-41F4-BDD1-4E64C49BB3A9}"/>
              </a:ext>
            </a:extLst>
          </p:cNvPr>
          <p:cNvSpPr>
            <a:spLocks noGrp="1"/>
          </p:cNvSpPr>
          <p:nvPr>
            <p:ph type="dt" sz="half" idx="2"/>
          </p:nvPr>
        </p:nvSpPr>
        <p:spPr>
          <a:xfrm>
            <a:off x="591170" y="6626072"/>
            <a:ext cx="982800" cy="144000"/>
          </a:xfrm>
          <a:prstGeom prst="rect">
            <a:avLst/>
          </a:prstGeom>
        </p:spPr>
        <p:txBody>
          <a:bodyPr anchor="ctr"/>
          <a:lstStyle>
            <a:lvl1pPr>
              <a:defRPr sz="800">
                <a:solidFill>
                  <a:schemeClr val="bg2"/>
                </a:solidFill>
              </a:defRPr>
            </a:lvl1pPr>
          </a:lstStyle>
          <a:p>
            <a:fld id="{4CCE6B93-3E85-4B2E-BA05-03446DFEC030}" type="datetime4">
              <a:rPr lang="en-US" smtClean="0"/>
              <a:t>December 5, 2019</a:t>
            </a:fld>
            <a:endParaRPr lang="en-GB"/>
          </a:p>
        </p:txBody>
      </p:sp>
      <p:sp>
        <p:nvSpPr>
          <p:cNvPr id="28" name="Footer Placeholder 4">
            <a:extLst>
              <a:ext uri="{FF2B5EF4-FFF2-40B4-BE49-F238E27FC236}">
                <a16:creationId xmlns:a16="http://schemas.microsoft.com/office/drawing/2014/main" id="{20B51702-1129-4A32-B743-E9380EECAFCC}"/>
              </a:ext>
            </a:extLst>
          </p:cNvPr>
          <p:cNvSpPr>
            <a:spLocks noGrp="1"/>
          </p:cNvSpPr>
          <p:nvPr>
            <p:ph type="ftr" sz="quarter" idx="3"/>
          </p:nvPr>
        </p:nvSpPr>
        <p:spPr>
          <a:xfrm>
            <a:off x="1573970" y="6626072"/>
            <a:ext cx="4125600" cy="144000"/>
          </a:xfrm>
          <a:prstGeom prst="rect">
            <a:avLst/>
          </a:prstGeom>
        </p:spPr>
        <p:txBody>
          <a:bodyPr anchor="ctr"/>
          <a:lstStyle>
            <a:lvl1pPr algn="l">
              <a:defRPr sz="800">
                <a:solidFill>
                  <a:schemeClr val="bg2"/>
                </a:solidFill>
              </a:defRPr>
            </a:lvl1pPr>
          </a:lstStyle>
          <a:p>
            <a:r>
              <a:rPr lang="en-GB"/>
              <a:t>© </a:t>
            </a:r>
            <a:r>
              <a:rPr lang="en-GB" err="1"/>
              <a:t>Kony</a:t>
            </a:r>
            <a:r>
              <a:rPr lang="en-GB"/>
              <a:t> DBX</a:t>
            </a:r>
            <a:r>
              <a:rPr lang="en-GB" kern="0"/>
              <a:t>, Company confidential</a:t>
            </a:r>
            <a:endParaRPr lang="en-GB"/>
          </a:p>
        </p:txBody>
      </p:sp>
      <p:sp>
        <p:nvSpPr>
          <p:cNvPr id="7" name="Title 1">
            <a:extLst>
              <a:ext uri="{FF2B5EF4-FFF2-40B4-BE49-F238E27FC236}">
                <a16:creationId xmlns:a16="http://schemas.microsoft.com/office/drawing/2014/main" id="{3B25A314-5B4B-43EC-85AD-FEA7F737DC6C}"/>
              </a:ext>
            </a:extLst>
          </p:cNvPr>
          <p:cNvSpPr>
            <a:spLocks noGrp="1"/>
          </p:cNvSpPr>
          <p:nvPr>
            <p:ph type="ctrTitle"/>
          </p:nvPr>
        </p:nvSpPr>
        <p:spPr>
          <a:xfrm>
            <a:off x="591170" y="2629634"/>
            <a:ext cx="7806841" cy="1800000"/>
          </a:xfrm>
        </p:spPr>
        <p:txBody>
          <a:bodyPr anchor="b">
            <a:noAutofit/>
          </a:bodyPr>
          <a:lstStyle>
            <a:lvl1pPr algn="l">
              <a:lnSpc>
                <a:spcPct val="90000"/>
              </a:lnSpc>
              <a:defRPr sz="5400" b="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GB"/>
          </a:p>
        </p:txBody>
      </p:sp>
      <p:sp>
        <p:nvSpPr>
          <p:cNvPr id="8" name="Subtitle 2">
            <a:extLst>
              <a:ext uri="{FF2B5EF4-FFF2-40B4-BE49-F238E27FC236}">
                <a16:creationId xmlns:a16="http://schemas.microsoft.com/office/drawing/2014/main" id="{A727F710-B141-4149-8D5A-71DFA6403C92}"/>
              </a:ext>
            </a:extLst>
          </p:cNvPr>
          <p:cNvSpPr>
            <a:spLocks noGrp="1"/>
          </p:cNvSpPr>
          <p:nvPr>
            <p:ph type="subTitle" idx="1"/>
          </p:nvPr>
        </p:nvSpPr>
        <p:spPr>
          <a:xfrm>
            <a:off x="591171" y="4477259"/>
            <a:ext cx="4320000" cy="1241425"/>
          </a:xfrm>
        </p:spPr>
        <p:txBody>
          <a:bodyPr>
            <a:noAutofit/>
          </a:bodyPr>
          <a:lstStyle>
            <a:lvl1pPr marL="0" indent="0" algn="l">
              <a:lnSpc>
                <a:spcPct val="120000"/>
              </a:lnSpc>
              <a:buNone/>
              <a:defRPr sz="1800">
                <a:solidFill>
                  <a:schemeClr val="tx2">
                    <a:lumMod val="40000"/>
                    <a:lumOff val="60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65969637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ub_Title Slide1">
    <p:bg>
      <p:bgPr>
        <a:solidFill>
          <a:schemeClr val="bg1"/>
        </a:solidFill>
        <a:effectLst/>
      </p:bgPr>
    </p:bg>
    <p:spTree>
      <p:nvGrpSpPr>
        <p:cNvPr id="1" name=""/>
        <p:cNvGrpSpPr/>
        <p:nvPr/>
      </p:nvGrpSpPr>
      <p:grpSpPr>
        <a:xfrm>
          <a:off x="0" y="0"/>
          <a:ext cx="0" cy="0"/>
          <a:chOff x="0" y="0"/>
          <a:chExt cx="0" cy="0"/>
        </a:xfrm>
      </p:grpSpPr>
      <p:sp>
        <p:nvSpPr>
          <p:cNvPr id="8" name="Pentagon 12">
            <a:extLst>
              <a:ext uri="{FF2B5EF4-FFF2-40B4-BE49-F238E27FC236}">
                <a16:creationId xmlns:a16="http://schemas.microsoft.com/office/drawing/2014/main" id="{89FF48CF-66CF-4F8E-A45B-8F1796C947AD}"/>
              </a:ext>
            </a:extLst>
          </p:cNvPr>
          <p:cNvSpPr/>
          <p:nvPr userDrawn="1"/>
        </p:nvSpPr>
        <p:spPr>
          <a:xfrm>
            <a:off x="-2842" y="-9526"/>
            <a:ext cx="11022663" cy="6886575"/>
          </a:xfrm>
          <a:custGeom>
            <a:avLst/>
            <a:gdLst>
              <a:gd name="connsiteX0" fmla="*/ 0 w 11026588"/>
              <a:gd name="connsiteY0" fmla="*/ 0 h 6858000"/>
              <a:gd name="connsiteX1" fmla="*/ 8646451 w 11026588"/>
              <a:gd name="connsiteY1" fmla="*/ 0 h 6858000"/>
              <a:gd name="connsiteX2" fmla="*/ 11026588 w 11026588"/>
              <a:gd name="connsiteY2" fmla="*/ 3429000 h 6858000"/>
              <a:gd name="connsiteX3" fmla="*/ 8646451 w 11026588"/>
              <a:gd name="connsiteY3" fmla="*/ 6858000 h 6858000"/>
              <a:gd name="connsiteX4" fmla="*/ 0 w 11026588"/>
              <a:gd name="connsiteY4" fmla="*/ 6858000 h 6858000"/>
              <a:gd name="connsiteX5" fmla="*/ 0 w 11026588"/>
              <a:gd name="connsiteY5" fmla="*/ 0 h 6858000"/>
              <a:gd name="connsiteX0" fmla="*/ 0 w 11026588"/>
              <a:gd name="connsiteY0" fmla="*/ 0 h 6858000"/>
              <a:gd name="connsiteX1" fmla="*/ 8646451 w 11026588"/>
              <a:gd name="connsiteY1" fmla="*/ 0 h 6858000"/>
              <a:gd name="connsiteX2" fmla="*/ 11026588 w 11026588"/>
              <a:gd name="connsiteY2" fmla="*/ 3429000 h 6858000"/>
              <a:gd name="connsiteX3" fmla="*/ 8665501 w 11026588"/>
              <a:gd name="connsiteY3" fmla="*/ 6848475 h 6858000"/>
              <a:gd name="connsiteX4" fmla="*/ 0 w 11026588"/>
              <a:gd name="connsiteY4" fmla="*/ 6858000 h 6858000"/>
              <a:gd name="connsiteX5" fmla="*/ 0 w 11026588"/>
              <a:gd name="connsiteY5" fmla="*/ 0 h 6858000"/>
              <a:gd name="connsiteX0" fmla="*/ 0 w 11036113"/>
              <a:gd name="connsiteY0" fmla="*/ 0 h 6858000"/>
              <a:gd name="connsiteX1" fmla="*/ 8646451 w 11036113"/>
              <a:gd name="connsiteY1" fmla="*/ 0 h 6858000"/>
              <a:gd name="connsiteX2" fmla="*/ 11036113 w 11036113"/>
              <a:gd name="connsiteY2" fmla="*/ 3467100 h 6858000"/>
              <a:gd name="connsiteX3" fmla="*/ 8665501 w 11036113"/>
              <a:gd name="connsiteY3" fmla="*/ 6848475 h 6858000"/>
              <a:gd name="connsiteX4" fmla="*/ 0 w 11036113"/>
              <a:gd name="connsiteY4" fmla="*/ 6858000 h 6858000"/>
              <a:gd name="connsiteX5" fmla="*/ 0 w 11036113"/>
              <a:gd name="connsiteY5" fmla="*/ 0 h 6858000"/>
              <a:gd name="connsiteX0" fmla="*/ 0 w 11036113"/>
              <a:gd name="connsiteY0" fmla="*/ 0 h 6848475"/>
              <a:gd name="connsiteX1" fmla="*/ 8646451 w 11036113"/>
              <a:gd name="connsiteY1" fmla="*/ 0 h 6848475"/>
              <a:gd name="connsiteX2" fmla="*/ 11036113 w 11036113"/>
              <a:gd name="connsiteY2" fmla="*/ 3467100 h 6848475"/>
              <a:gd name="connsiteX3" fmla="*/ 8665501 w 11036113"/>
              <a:gd name="connsiteY3" fmla="*/ 6848475 h 6848475"/>
              <a:gd name="connsiteX4" fmla="*/ 333375 w 11036113"/>
              <a:gd name="connsiteY4" fmla="*/ 6829425 h 6848475"/>
              <a:gd name="connsiteX5" fmla="*/ 0 w 11036113"/>
              <a:gd name="connsiteY5" fmla="*/ 0 h 6848475"/>
              <a:gd name="connsiteX0" fmla="*/ 0 w 11036113"/>
              <a:gd name="connsiteY0" fmla="*/ 0 h 6877050"/>
              <a:gd name="connsiteX1" fmla="*/ 8646451 w 11036113"/>
              <a:gd name="connsiteY1" fmla="*/ 0 h 6877050"/>
              <a:gd name="connsiteX2" fmla="*/ 11036113 w 11036113"/>
              <a:gd name="connsiteY2" fmla="*/ 3467100 h 6877050"/>
              <a:gd name="connsiteX3" fmla="*/ 8665501 w 11036113"/>
              <a:gd name="connsiteY3" fmla="*/ 6848475 h 6877050"/>
              <a:gd name="connsiteX4" fmla="*/ 47625 w 11036113"/>
              <a:gd name="connsiteY4" fmla="*/ 6877050 h 6877050"/>
              <a:gd name="connsiteX5" fmla="*/ 0 w 11036113"/>
              <a:gd name="connsiteY5" fmla="*/ 0 h 6877050"/>
              <a:gd name="connsiteX0" fmla="*/ 266700 w 10988488"/>
              <a:gd name="connsiteY0" fmla="*/ 85725 h 6877050"/>
              <a:gd name="connsiteX1" fmla="*/ 8598826 w 10988488"/>
              <a:gd name="connsiteY1" fmla="*/ 0 h 6877050"/>
              <a:gd name="connsiteX2" fmla="*/ 10988488 w 10988488"/>
              <a:gd name="connsiteY2" fmla="*/ 3467100 h 6877050"/>
              <a:gd name="connsiteX3" fmla="*/ 8617876 w 10988488"/>
              <a:gd name="connsiteY3" fmla="*/ 6848475 h 6877050"/>
              <a:gd name="connsiteX4" fmla="*/ 0 w 10988488"/>
              <a:gd name="connsiteY4" fmla="*/ 6877050 h 6877050"/>
              <a:gd name="connsiteX5" fmla="*/ 266700 w 10988488"/>
              <a:gd name="connsiteY5" fmla="*/ 85725 h 6877050"/>
              <a:gd name="connsiteX0" fmla="*/ 0 w 10998013"/>
              <a:gd name="connsiteY0" fmla="*/ 0 h 6886575"/>
              <a:gd name="connsiteX1" fmla="*/ 8608351 w 10998013"/>
              <a:gd name="connsiteY1" fmla="*/ 9525 h 6886575"/>
              <a:gd name="connsiteX2" fmla="*/ 10998013 w 10998013"/>
              <a:gd name="connsiteY2" fmla="*/ 3476625 h 6886575"/>
              <a:gd name="connsiteX3" fmla="*/ 8627401 w 10998013"/>
              <a:gd name="connsiteY3" fmla="*/ 6858000 h 6886575"/>
              <a:gd name="connsiteX4" fmla="*/ 9525 w 10998013"/>
              <a:gd name="connsiteY4" fmla="*/ 6886575 h 6886575"/>
              <a:gd name="connsiteX5" fmla="*/ 0 w 10998013"/>
              <a:gd name="connsiteY5" fmla="*/ 0 h 6886575"/>
              <a:gd name="connsiteX0" fmla="*/ 0 w 10998013"/>
              <a:gd name="connsiteY0" fmla="*/ 0 h 6886575"/>
              <a:gd name="connsiteX1" fmla="*/ 8719188 w 10998013"/>
              <a:gd name="connsiteY1" fmla="*/ 18761 h 6886575"/>
              <a:gd name="connsiteX2" fmla="*/ 10998013 w 10998013"/>
              <a:gd name="connsiteY2" fmla="*/ 3476625 h 6886575"/>
              <a:gd name="connsiteX3" fmla="*/ 8627401 w 10998013"/>
              <a:gd name="connsiteY3" fmla="*/ 6858000 h 6886575"/>
              <a:gd name="connsiteX4" fmla="*/ 9525 w 10998013"/>
              <a:gd name="connsiteY4" fmla="*/ 6886575 h 6886575"/>
              <a:gd name="connsiteX5" fmla="*/ 0 w 10998013"/>
              <a:gd name="connsiteY5" fmla="*/ 0 h 6886575"/>
              <a:gd name="connsiteX0" fmla="*/ 0 w 11062668"/>
              <a:gd name="connsiteY0" fmla="*/ 0 h 6886575"/>
              <a:gd name="connsiteX1" fmla="*/ 8719188 w 11062668"/>
              <a:gd name="connsiteY1" fmla="*/ 18761 h 6886575"/>
              <a:gd name="connsiteX2" fmla="*/ 11062668 w 11062668"/>
              <a:gd name="connsiteY2" fmla="*/ 3411971 h 6886575"/>
              <a:gd name="connsiteX3" fmla="*/ 8627401 w 11062668"/>
              <a:gd name="connsiteY3" fmla="*/ 6858000 h 6886575"/>
              <a:gd name="connsiteX4" fmla="*/ 9525 w 11062668"/>
              <a:gd name="connsiteY4" fmla="*/ 6886575 h 6886575"/>
              <a:gd name="connsiteX5" fmla="*/ 0 w 11062668"/>
              <a:gd name="connsiteY5" fmla="*/ 0 h 6886575"/>
              <a:gd name="connsiteX0" fmla="*/ 0 w 11062668"/>
              <a:gd name="connsiteY0" fmla="*/ 0 h 6886575"/>
              <a:gd name="connsiteX1" fmla="*/ 8608352 w 11062668"/>
              <a:gd name="connsiteY1" fmla="*/ 221961 h 6886575"/>
              <a:gd name="connsiteX2" fmla="*/ 11062668 w 11062668"/>
              <a:gd name="connsiteY2" fmla="*/ 3411971 h 6886575"/>
              <a:gd name="connsiteX3" fmla="*/ 8627401 w 11062668"/>
              <a:gd name="connsiteY3" fmla="*/ 6858000 h 6886575"/>
              <a:gd name="connsiteX4" fmla="*/ 9525 w 11062668"/>
              <a:gd name="connsiteY4" fmla="*/ 6886575 h 6886575"/>
              <a:gd name="connsiteX5" fmla="*/ 0 w 11062668"/>
              <a:gd name="connsiteY5" fmla="*/ 0 h 6886575"/>
              <a:gd name="connsiteX0" fmla="*/ 0 w 11062668"/>
              <a:gd name="connsiteY0" fmla="*/ 0 h 6886575"/>
              <a:gd name="connsiteX1" fmla="*/ 8709952 w 11062668"/>
              <a:gd name="connsiteY1" fmla="*/ 289 h 6886575"/>
              <a:gd name="connsiteX2" fmla="*/ 11062668 w 11062668"/>
              <a:gd name="connsiteY2" fmla="*/ 3411971 h 6886575"/>
              <a:gd name="connsiteX3" fmla="*/ 8627401 w 11062668"/>
              <a:gd name="connsiteY3" fmla="*/ 6858000 h 6886575"/>
              <a:gd name="connsiteX4" fmla="*/ 9525 w 11062668"/>
              <a:gd name="connsiteY4" fmla="*/ 6886575 h 6886575"/>
              <a:gd name="connsiteX5" fmla="*/ 0 w 11062668"/>
              <a:gd name="connsiteY5" fmla="*/ 0 h 6886575"/>
              <a:gd name="connsiteX0" fmla="*/ 5715 w 11068383"/>
              <a:gd name="connsiteY0" fmla="*/ 0 h 6886575"/>
              <a:gd name="connsiteX1" fmla="*/ 8715667 w 11068383"/>
              <a:gd name="connsiteY1" fmla="*/ 289 h 6886575"/>
              <a:gd name="connsiteX2" fmla="*/ 11068383 w 11068383"/>
              <a:gd name="connsiteY2" fmla="*/ 3411971 h 6886575"/>
              <a:gd name="connsiteX3" fmla="*/ 8633116 w 11068383"/>
              <a:gd name="connsiteY3" fmla="*/ 6858000 h 6886575"/>
              <a:gd name="connsiteX4" fmla="*/ 0 w 11068383"/>
              <a:gd name="connsiteY4" fmla="*/ 6886575 h 6886575"/>
              <a:gd name="connsiteX5" fmla="*/ 5715 w 11068383"/>
              <a:gd name="connsiteY5" fmla="*/ 0 h 6886575"/>
              <a:gd name="connsiteX0" fmla="*/ 5715 w 11068383"/>
              <a:gd name="connsiteY0" fmla="*/ 0 h 6886575"/>
              <a:gd name="connsiteX1" fmla="*/ 8715667 w 11068383"/>
              <a:gd name="connsiteY1" fmla="*/ 289 h 6886575"/>
              <a:gd name="connsiteX2" fmla="*/ 11068383 w 11068383"/>
              <a:gd name="connsiteY2" fmla="*/ 3411971 h 6886575"/>
              <a:gd name="connsiteX3" fmla="*/ 8549296 w 11068383"/>
              <a:gd name="connsiteY3" fmla="*/ 6804660 h 6886575"/>
              <a:gd name="connsiteX4" fmla="*/ 0 w 11068383"/>
              <a:gd name="connsiteY4" fmla="*/ 6886575 h 6886575"/>
              <a:gd name="connsiteX5" fmla="*/ 5715 w 11068383"/>
              <a:gd name="connsiteY5" fmla="*/ 0 h 6886575"/>
              <a:gd name="connsiteX0" fmla="*/ 5715 w 11068383"/>
              <a:gd name="connsiteY0" fmla="*/ 0 h 6886575"/>
              <a:gd name="connsiteX1" fmla="*/ 8715667 w 11068383"/>
              <a:gd name="connsiteY1" fmla="*/ 289 h 6886575"/>
              <a:gd name="connsiteX2" fmla="*/ 11068383 w 11068383"/>
              <a:gd name="connsiteY2" fmla="*/ 3411971 h 6886575"/>
              <a:gd name="connsiteX3" fmla="*/ 8587396 w 11068383"/>
              <a:gd name="connsiteY3" fmla="*/ 6873240 h 6886575"/>
              <a:gd name="connsiteX4" fmla="*/ 0 w 11068383"/>
              <a:gd name="connsiteY4" fmla="*/ 6886575 h 6886575"/>
              <a:gd name="connsiteX5" fmla="*/ 5715 w 11068383"/>
              <a:gd name="connsiteY5" fmla="*/ 0 h 6886575"/>
              <a:gd name="connsiteX0" fmla="*/ 5715 w 11068383"/>
              <a:gd name="connsiteY0" fmla="*/ 0 h 6886575"/>
              <a:gd name="connsiteX1" fmla="*/ 8647087 w 11068383"/>
              <a:gd name="connsiteY1" fmla="*/ 289 h 6886575"/>
              <a:gd name="connsiteX2" fmla="*/ 11068383 w 11068383"/>
              <a:gd name="connsiteY2" fmla="*/ 3411971 h 6886575"/>
              <a:gd name="connsiteX3" fmla="*/ 8587396 w 11068383"/>
              <a:gd name="connsiteY3" fmla="*/ 6873240 h 6886575"/>
              <a:gd name="connsiteX4" fmla="*/ 0 w 11068383"/>
              <a:gd name="connsiteY4" fmla="*/ 6886575 h 6886575"/>
              <a:gd name="connsiteX5" fmla="*/ 5715 w 11068383"/>
              <a:gd name="connsiteY5" fmla="*/ 0 h 6886575"/>
              <a:gd name="connsiteX0" fmla="*/ 5715 w 10748343"/>
              <a:gd name="connsiteY0" fmla="*/ 0 h 6886575"/>
              <a:gd name="connsiteX1" fmla="*/ 8647087 w 10748343"/>
              <a:gd name="connsiteY1" fmla="*/ 289 h 6886575"/>
              <a:gd name="connsiteX2" fmla="*/ 10748343 w 10748343"/>
              <a:gd name="connsiteY2" fmla="*/ 3411971 h 6886575"/>
              <a:gd name="connsiteX3" fmla="*/ 8587396 w 10748343"/>
              <a:gd name="connsiteY3" fmla="*/ 6873240 h 6886575"/>
              <a:gd name="connsiteX4" fmla="*/ 0 w 10748343"/>
              <a:gd name="connsiteY4" fmla="*/ 6886575 h 6886575"/>
              <a:gd name="connsiteX5" fmla="*/ 5715 w 10748343"/>
              <a:gd name="connsiteY5" fmla="*/ 0 h 6886575"/>
              <a:gd name="connsiteX0" fmla="*/ 5715 w 11022663"/>
              <a:gd name="connsiteY0" fmla="*/ 0 h 6886575"/>
              <a:gd name="connsiteX1" fmla="*/ 8647087 w 11022663"/>
              <a:gd name="connsiteY1" fmla="*/ 289 h 6886575"/>
              <a:gd name="connsiteX2" fmla="*/ 11022663 w 11022663"/>
              <a:gd name="connsiteY2" fmla="*/ 3375395 h 6886575"/>
              <a:gd name="connsiteX3" fmla="*/ 8587396 w 11022663"/>
              <a:gd name="connsiteY3" fmla="*/ 6873240 h 6886575"/>
              <a:gd name="connsiteX4" fmla="*/ 0 w 11022663"/>
              <a:gd name="connsiteY4" fmla="*/ 6886575 h 6886575"/>
              <a:gd name="connsiteX5" fmla="*/ 5715 w 11022663"/>
              <a:gd name="connsiteY5" fmla="*/ 0 h 6886575"/>
              <a:gd name="connsiteX0" fmla="*/ 5715 w 10538031"/>
              <a:gd name="connsiteY0" fmla="*/ 0 h 6886575"/>
              <a:gd name="connsiteX1" fmla="*/ 8647087 w 10538031"/>
              <a:gd name="connsiteY1" fmla="*/ 289 h 6886575"/>
              <a:gd name="connsiteX2" fmla="*/ 10538031 w 10538031"/>
              <a:gd name="connsiteY2" fmla="*/ 3457691 h 6886575"/>
              <a:gd name="connsiteX3" fmla="*/ 8587396 w 10538031"/>
              <a:gd name="connsiteY3" fmla="*/ 6873240 h 6886575"/>
              <a:gd name="connsiteX4" fmla="*/ 0 w 10538031"/>
              <a:gd name="connsiteY4" fmla="*/ 6886575 h 6886575"/>
              <a:gd name="connsiteX5" fmla="*/ 5715 w 10538031"/>
              <a:gd name="connsiteY5" fmla="*/ 0 h 6886575"/>
              <a:gd name="connsiteX0" fmla="*/ 5715 w 11022663"/>
              <a:gd name="connsiteY0" fmla="*/ 0 h 6886575"/>
              <a:gd name="connsiteX1" fmla="*/ 8647087 w 11022663"/>
              <a:gd name="connsiteY1" fmla="*/ 289 h 6886575"/>
              <a:gd name="connsiteX2" fmla="*/ 11022663 w 11022663"/>
              <a:gd name="connsiteY2" fmla="*/ 3393683 h 6886575"/>
              <a:gd name="connsiteX3" fmla="*/ 8587396 w 11022663"/>
              <a:gd name="connsiteY3" fmla="*/ 6873240 h 6886575"/>
              <a:gd name="connsiteX4" fmla="*/ 0 w 11022663"/>
              <a:gd name="connsiteY4" fmla="*/ 6886575 h 6886575"/>
              <a:gd name="connsiteX5" fmla="*/ 5715 w 11022663"/>
              <a:gd name="connsiteY5"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22663" h="6886575">
                <a:moveTo>
                  <a:pt x="5715" y="0"/>
                </a:moveTo>
                <a:lnTo>
                  <a:pt x="8647087" y="289"/>
                </a:lnTo>
                <a:lnTo>
                  <a:pt x="11022663" y="3393683"/>
                </a:lnTo>
                <a:lnTo>
                  <a:pt x="8587396" y="6873240"/>
                </a:lnTo>
                <a:lnTo>
                  <a:pt x="0" y="6886575"/>
                </a:lnTo>
                <a:lnTo>
                  <a:pt x="5715"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Date Placeholder 3">
            <a:extLst>
              <a:ext uri="{FF2B5EF4-FFF2-40B4-BE49-F238E27FC236}">
                <a16:creationId xmlns:a16="http://schemas.microsoft.com/office/drawing/2014/main" id="{6B8AABE0-6CA8-4D67-BFC2-A6166182B285}"/>
              </a:ext>
            </a:extLst>
          </p:cNvPr>
          <p:cNvSpPr>
            <a:spLocks noGrp="1"/>
          </p:cNvSpPr>
          <p:nvPr>
            <p:ph type="dt" sz="half" idx="2"/>
          </p:nvPr>
        </p:nvSpPr>
        <p:spPr>
          <a:xfrm>
            <a:off x="591171" y="6622744"/>
            <a:ext cx="982800" cy="144000"/>
          </a:xfrm>
          <a:prstGeom prst="rect">
            <a:avLst/>
          </a:prstGeom>
        </p:spPr>
        <p:txBody>
          <a:bodyPr anchor="ctr"/>
          <a:lstStyle>
            <a:lvl1pPr>
              <a:defRPr sz="800">
                <a:solidFill>
                  <a:schemeClr val="bg2"/>
                </a:solidFill>
              </a:defRPr>
            </a:lvl1pPr>
          </a:lstStyle>
          <a:p>
            <a:fld id="{68A5FB12-39EC-431A-B0B7-88ABE914FF76}" type="datetime4">
              <a:rPr lang="en-US" smtClean="0"/>
              <a:t>December 5, 2019</a:t>
            </a:fld>
            <a:endParaRPr lang="en-GB"/>
          </a:p>
        </p:txBody>
      </p:sp>
      <p:sp>
        <p:nvSpPr>
          <p:cNvPr id="22" name="Footer Placeholder 4">
            <a:extLst>
              <a:ext uri="{FF2B5EF4-FFF2-40B4-BE49-F238E27FC236}">
                <a16:creationId xmlns:a16="http://schemas.microsoft.com/office/drawing/2014/main" id="{52997F71-98E2-4E46-9763-474462642881}"/>
              </a:ext>
            </a:extLst>
          </p:cNvPr>
          <p:cNvSpPr>
            <a:spLocks noGrp="1"/>
          </p:cNvSpPr>
          <p:nvPr>
            <p:ph type="ftr" sz="quarter" idx="3"/>
          </p:nvPr>
        </p:nvSpPr>
        <p:spPr>
          <a:xfrm>
            <a:off x="1573971" y="6622744"/>
            <a:ext cx="4125600" cy="144000"/>
          </a:xfrm>
          <a:prstGeom prst="rect">
            <a:avLst/>
          </a:prstGeom>
        </p:spPr>
        <p:txBody>
          <a:bodyPr anchor="ctr"/>
          <a:lstStyle>
            <a:lvl1pPr algn="l">
              <a:defRPr sz="800">
                <a:solidFill>
                  <a:schemeClr val="bg2"/>
                </a:solidFill>
              </a:defRPr>
            </a:lvl1pPr>
          </a:lstStyle>
          <a:p>
            <a:r>
              <a:rPr lang="en-GB"/>
              <a:t>© Kony DBX, Company confidential</a:t>
            </a:r>
          </a:p>
        </p:txBody>
      </p:sp>
      <p:sp>
        <p:nvSpPr>
          <p:cNvPr id="9" name="Title 1">
            <a:extLst>
              <a:ext uri="{FF2B5EF4-FFF2-40B4-BE49-F238E27FC236}">
                <a16:creationId xmlns:a16="http://schemas.microsoft.com/office/drawing/2014/main" id="{33AC6B2C-DB1E-46C1-A82A-DEDE8BF2B27F}"/>
              </a:ext>
            </a:extLst>
          </p:cNvPr>
          <p:cNvSpPr>
            <a:spLocks noGrp="1"/>
          </p:cNvSpPr>
          <p:nvPr>
            <p:ph type="ctrTitle"/>
          </p:nvPr>
        </p:nvSpPr>
        <p:spPr>
          <a:xfrm>
            <a:off x="591170" y="2629634"/>
            <a:ext cx="7114555" cy="1800000"/>
          </a:xfrm>
        </p:spPr>
        <p:txBody>
          <a:bodyPr anchor="b">
            <a:noAutofit/>
          </a:bodyPr>
          <a:lstStyle>
            <a:lvl1pPr algn="l">
              <a:lnSpc>
                <a:spcPct val="90000"/>
              </a:lnSpc>
              <a:defRPr sz="5400" b="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GB"/>
          </a:p>
        </p:txBody>
      </p:sp>
      <p:sp>
        <p:nvSpPr>
          <p:cNvPr id="10" name="Subtitle 2">
            <a:extLst>
              <a:ext uri="{FF2B5EF4-FFF2-40B4-BE49-F238E27FC236}">
                <a16:creationId xmlns:a16="http://schemas.microsoft.com/office/drawing/2014/main" id="{9A6D86C1-2EB3-454C-AA04-16B4DC3B275C}"/>
              </a:ext>
            </a:extLst>
          </p:cNvPr>
          <p:cNvSpPr>
            <a:spLocks noGrp="1"/>
          </p:cNvSpPr>
          <p:nvPr>
            <p:ph type="subTitle" idx="1"/>
          </p:nvPr>
        </p:nvSpPr>
        <p:spPr>
          <a:xfrm>
            <a:off x="591171" y="4477259"/>
            <a:ext cx="4320000" cy="1241425"/>
          </a:xfrm>
        </p:spPr>
        <p:txBody>
          <a:bodyPr>
            <a:noAutofit/>
          </a:bodyPr>
          <a:lstStyle>
            <a:lvl1pPr marL="0" indent="0" algn="l">
              <a:lnSpc>
                <a:spcPct val="120000"/>
              </a:lnSpc>
              <a:buNone/>
              <a:defRPr sz="1800">
                <a:solidFill>
                  <a:schemeClr val="tx2">
                    <a:lumMod val="40000"/>
                    <a:lumOff val="60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pic>
        <p:nvPicPr>
          <p:cNvPr id="11" name="Picture 10">
            <a:extLst>
              <a:ext uri="{FF2B5EF4-FFF2-40B4-BE49-F238E27FC236}">
                <a16:creationId xmlns:a16="http://schemas.microsoft.com/office/drawing/2014/main" id="{6DA4DFBE-D42E-4DF5-9FF3-02C1B54FE736}"/>
              </a:ext>
            </a:extLst>
          </p:cNvPr>
          <p:cNvPicPr>
            <a:picLocks noChangeAspect="1"/>
          </p:cNvPicPr>
          <p:nvPr userDrawn="1"/>
        </p:nvPicPr>
        <p:blipFill>
          <a:blip r:embed="rId2"/>
          <a:stretch>
            <a:fillRect/>
          </a:stretch>
        </p:blipFill>
        <p:spPr>
          <a:xfrm>
            <a:off x="8570859" y="-8691"/>
            <a:ext cx="3621142" cy="6885740"/>
          </a:xfrm>
          <a:prstGeom prst="rect">
            <a:avLst/>
          </a:prstGeom>
        </p:spPr>
      </p:pic>
    </p:spTree>
    <p:extLst>
      <p:ext uri="{BB962C8B-B14F-4D97-AF65-F5344CB8AC3E}">
        <p14:creationId xmlns:p14="http://schemas.microsoft.com/office/powerpoint/2010/main" val="28718439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3606006-C3BE-491A-9023-9AB08F4664FB}"/>
              </a:ext>
            </a:extLst>
          </p:cNvPr>
          <p:cNvGrpSpPr/>
          <p:nvPr/>
        </p:nvGrpSpPr>
        <p:grpSpPr>
          <a:xfrm>
            <a:off x="7589841" y="512433"/>
            <a:ext cx="4141240" cy="1167676"/>
            <a:chOff x="4195681" y="683172"/>
            <a:chExt cx="2060153" cy="3124869"/>
          </a:xfrm>
        </p:grpSpPr>
        <p:sp>
          <p:nvSpPr>
            <p:cNvPr id="8" name="Rectangle 7">
              <a:extLst>
                <a:ext uri="{FF2B5EF4-FFF2-40B4-BE49-F238E27FC236}">
                  <a16:creationId xmlns:a16="http://schemas.microsoft.com/office/drawing/2014/main" id="{2BE67203-4C19-47C9-9DC6-C13E506E343E}"/>
                </a:ext>
              </a:extLst>
            </p:cNvPr>
            <p:cNvSpPr/>
            <p:nvPr/>
          </p:nvSpPr>
          <p:spPr>
            <a:xfrm>
              <a:off x="4195681" y="683172"/>
              <a:ext cx="2060153" cy="3124869"/>
            </a:xfrm>
            <a:prstGeom prst="rect">
              <a:avLst/>
            </a:prstGeom>
            <a:solidFill>
              <a:schemeClr val="bg1"/>
            </a:solidFill>
            <a:ln>
              <a:noFill/>
            </a:ln>
            <a:effectLst>
              <a:outerShdw blurRad="381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b="0" i="0" kern="0">
                <a:solidFill>
                  <a:sysClr val="windowText" lastClr="000000"/>
                </a:solidFill>
                <a:latin typeface="Avenir Roman" charset="0"/>
                <a:ea typeface="Avenir Roman" charset="0"/>
                <a:cs typeface="Avenir Roman" charset="0"/>
              </a:endParaRPr>
            </a:p>
          </p:txBody>
        </p:sp>
        <p:cxnSp>
          <p:nvCxnSpPr>
            <p:cNvPr id="9" name="Straight Connector 8">
              <a:extLst>
                <a:ext uri="{FF2B5EF4-FFF2-40B4-BE49-F238E27FC236}">
                  <a16:creationId xmlns:a16="http://schemas.microsoft.com/office/drawing/2014/main" id="{404BB65D-58FA-4017-8102-0C1D8652E0BB}"/>
                </a:ext>
              </a:extLst>
            </p:cNvPr>
            <p:cNvCxnSpPr/>
            <p:nvPr/>
          </p:nvCxnSpPr>
          <p:spPr>
            <a:xfrm>
              <a:off x="4226884" y="693288"/>
              <a:ext cx="767255"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298A9BF-4BA1-486B-A5FA-BECD2C1B8925}"/>
              </a:ext>
            </a:extLst>
          </p:cNvPr>
          <p:cNvGrpSpPr/>
          <p:nvPr/>
        </p:nvGrpSpPr>
        <p:grpSpPr>
          <a:xfrm>
            <a:off x="7589841" y="2010727"/>
            <a:ext cx="4141240" cy="1167676"/>
            <a:chOff x="4195681" y="683172"/>
            <a:chExt cx="2060153" cy="3124869"/>
          </a:xfrm>
        </p:grpSpPr>
        <p:sp>
          <p:nvSpPr>
            <p:cNvPr id="13" name="Rectangle 12">
              <a:extLst>
                <a:ext uri="{FF2B5EF4-FFF2-40B4-BE49-F238E27FC236}">
                  <a16:creationId xmlns:a16="http://schemas.microsoft.com/office/drawing/2014/main" id="{3DD92CDD-282F-4CB5-8C51-8306CFFF42D6}"/>
                </a:ext>
              </a:extLst>
            </p:cNvPr>
            <p:cNvSpPr/>
            <p:nvPr/>
          </p:nvSpPr>
          <p:spPr>
            <a:xfrm>
              <a:off x="4195681" y="683172"/>
              <a:ext cx="2060153" cy="3124869"/>
            </a:xfrm>
            <a:prstGeom prst="rect">
              <a:avLst/>
            </a:prstGeom>
            <a:solidFill>
              <a:schemeClr val="bg1"/>
            </a:solidFill>
            <a:ln>
              <a:noFill/>
            </a:ln>
            <a:effectLst>
              <a:outerShdw blurRad="381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b="0" i="0" kern="0">
                <a:solidFill>
                  <a:sysClr val="windowText" lastClr="000000"/>
                </a:solidFill>
                <a:latin typeface="Avenir Roman" charset="0"/>
                <a:ea typeface="Avenir Roman" charset="0"/>
                <a:cs typeface="Avenir Roman" charset="0"/>
              </a:endParaRPr>
            </a:p>
          </p:txBody>
        </p:sp>
        <p:cxnSp>
          <p:nvCxnSpPr>
            <p:cNvPr id="14" name="Straight Connector 13">
              <a:extLst>
                <a:ext uri="{FF2B5EF4-FFF2-40B4-BE49-F238E27FC236}">
                  <a16:creationId xmlns:a16="http://schemas.microsoft.com/office/drawing/2014/main" id="{5683C6D2-3A24-4DC2-BA8E-3085E5802360}"/>
                </a:ext>
              </a:extLst>
            </p:cNvPr>
            <p:cNvCxnSpPr/>
            <p:nvPr/>
          </p:nvCxnSpPr>
          <p:spPr>
            <a:xfrm>
              <a:off x="4226884" y="693288"/>
              <a:ext cx="767255"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8D0CF517-F286-4E3C-9BF2-E9A1C03D87D0}"/>
              </a:ext>
            </a:extLst>
          </p:cNvPr>
          <p:cNvGrpSpPr/>
          <p:nvPr/>
        </p:nvGrpSpPr>
        <p:grpSpPr>
          <a:xfrm>
            <a:off x="7589841" y="3486987"/>
            <a:ext cx="4141240" cy="1167676"/>
            <a:chOff x="4195681" y="683172"/>
            <a:chExt cx="2060153" cy="3124869"/>
          </a:xfrm>
        </p:grpSpPr>
        <p:sp>
          <p:nvSpPr>
            <p:cNvPr id="18" name="Rectangle 17">
              <a:extLst>
                <a:ext uri="{FF2B5EF4-FFF2-40B4-BE49-F238E27FC236}">
                  <a16:creationId xmlns:a16="http://schemas.microsoft.com/office/drawing/2014/main" id="{80CAE0B0-ABDF-4B95-B804-F3B364615553}"/>
                </a:ext>
              </a:extLst>
            </p:cNvPr>
            <p:cNvSpPr/>
            <p:nvPr/>
          </p:nvSpPr>
          <p:spPr>
            <a:xfrm>
              <a:off x="4195681" y="683172"/>
              <a:ext cx="2060153" cy="3124869"/>
            </a:xfrm>
            <a:prstGeom prst="rect">
              <a:avLst/>
            </a:prstGeom>
            <a:solidFill>
              <a:schemeClr val="bg1"/>
            </a:solidFill>
            <a:ln>
              <a:noFill/>
            </a:ln>
            <a:effectLst>
              <a:outerShdw blurRad="381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b="0" i="0" kern="0">
                <a:solidFill>
                  <a:sysClr val="windowText" lastClr="000000"/>
                </a:solidFill>
                <a:latin typeface="Avenir Roman" charset="0"/>
                <a:ea typeface="Avenir Roman" charset="0"/>
                <a:cs typeface="Avenir Roman" charset="0"/>
              </a:endParaRPr>
            </a:p>
          </p:txBody>
        </p:sp>
        <p:cxnSp>
          <p:nvCxnSpPr>
            <p:cNvPr id="19" name="Straight Connector 18">
              <a:extLst>
                <a:ext uri="{FF2B5EF4-FFF2-40B4-BE49-F238E27FC236}">
                  <a16:creationId xmlns:a16="http://schemas.microsoft.com/office/drawing/2014/main" id="{E830E142-9D19-4CF3-ADCB-4C02FB967246}"/>
                </a:ext>
              </a:extLst>
            </p:cNvPr>
            <p:cNvCxnSpPr/>
            <p:nvPr/>
          </p:nvCxnSpPr>
          <p:spPr>
            <a:xfrm>
              <a:off x="4226884" y="693288"/>
              <a:ext cx="767255"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F8A73093-B325-4550-854E-02BF0473842F}"/>
              </a:ext>
            </a:extLst>
          </p:cNvPr>
          <p:cNvGrpSpPr/>
          <p:nvPr/>
        </p:nvGrpSpPr>
        <p:grpSpPr>
          <a:xfrm>
            <a:off x="7589841" y="4985281"/>
            <a:ext cx="4141240" cy="1167676"/>
            <a:chOff x="4195681" y="683172"/>
            <a:chExt cx="2060153" cy="3124869"/>
          </a:xfrm>
        </p:grpSpPr>
        <p:sp>
          <p:nvSpPr>
            <p:cNvPr id="23" name="Rectangle 22">
              <a:extLst>
                <a:ext uri="{FF2B5EF4-FFF2-40B4-BE49-F238E27FC236}">
                  <a16:creationId xmlns:a16="http://schemas.microsoft.com/office/drawing/2014/main" id="{2E9F2C63-6C0D-4571-B453-3A425861932C}"/>
                </a:ext>
              </a:extLst>
            </p:cNvPr>
            <p:cNvSpPr/>
            <p:nvPr/>
          </p:nvSpPr>
          <p:spPr>
            <a:xfrm>
              <a:off x="4195681" y="683172"/>
              <a:ext cx="2060153" cy="3124869"/>
            </a:xfrm>
            <a:prstGeom prst="rect">
              <a:avLst/>
            </a:prstGeom>
            <a:solidFill>
              <a:schemeClr val="bg1"/>
            </a:solidFill>
            <a:ln>
              <a:noFill/>
            </a:ln>
            <a:effectLst>
              <a:outerShdw blurRad="38100" sx="101000" sy="101000" algn="ctr"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US" b="0" i="0" kern="0">
                <a:solidFill>
                  <a:sysClr val="windowText" lastClr="000000"/>
                </a:solidFill>
                <a:latin typeface="Avenir Roman" charset="0"/>
                <a:ea typeface="Avenir Roman" charset="0"/>
                <a:cs typeface="Avenir Roman" charset="0"/>
              </a:endParaRPr>
            </a:p>
          </p:txBody>
        </p:sp>
        <p:cxnSp>
          <p:nvCxnSpPr>
            <p:cNvPr id="24" name="Straight Connector 23">
              <a:extLst>
                <a:ext uri="{FF2B5EF4-FFF2-40B4-BE49-F238E27FC236}">
                  <a16:creationId xmlns:a16="http://schemas.microsoft.com/office/drawing/2014/main" id="{F6D11FA7-C44F-420D-B473-C5A1C3B6A22C}"/>
                </a:ext>
              </a:extLst>
            </p:cNvPr>
            <p:cNvCxnSpPr/>
            <p:nvPr/>
          </p:nvCxnSpPr>
          <p:spPr>
            <a:xfrm>
              <a:off x="4226884" y="693288"/>
              <a:ext cx="767255"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27" name="Text Placeholder 4">
            <a:extLst>
              <a:ext uri="{FF2B5EF4-FFF2-40B4-BE49-F238E27FC236}">
                <a16:creationId xmlns:a16="http://schemas.microsoft.com/office/drawing/2014/main" id="{E09D4CC9-63F6-4D80-A83E-D29394076BCE}"/>
              </a:ext>
            </a:extLst>
          </p:cNvPr>
          <p:cNvSpPr>
            <a:spLocks noGrp="1"/>
          </p:cNvSpPr>
          <p:nvPr>
            <p:ph type="body" sz="quarter" idx="13"/>
          </p:nvPr>
        </p:nvSpPr>
        <p:spPr>
          <a:xfrm>
            <a:off x="595216" y="1879773"/>
            <a:ext cx="6643396" cy="3541901"/>
          </a:xfrm>
          <a:prstGeom prst="rect">
            <a:avLst/>
          </a:prstGeom>
        </p:spPr>
        <p:txBody>
          <a:bodyPr/>
          <a:lstStyle>
            <a:lvl1pPr marL="0" indent="0">
              <a:lnSpc>
                <a:spcPct val="120000"/>
              </a:lnSpc>
              <a:spcBef>
                <a:spcPts val="600"/>
              </a:spcBef>
              <a:buNone/>
              <a:defRPr sz="1200" b="0" i="0">
                <a:solidFill>
                  <a:schemeClr val="bg2">
                    <a:lumMod val="50000"/>
                  </a:schemeClr>
                </a:solidFill>
                <a:latin typeface="Avenir Roman" charset="0"/>
                <a:ea typeface="Avenir Roman" charset="0"/>
                <a:cs typeface="Avenir Roman" charset="0"/>
              </a:defRPr>
            </a:lvl1pPr>
            <a:lvl2pPr>
              <a:lnSpc>
                <a:spcPct val="120000"/>
              </a:lnSpc>
              <a:spcBef>
                <a:spcPts val="600"/>
              </a:spcBef>
              <a:defRPr sz="1200" b="0" i="0">
                <a:solidFill>
                  <a:schemeClr val="bg2">
                    <a:lumMod val="50000"/>
                  </a:schemeClr>
                </a:solidFill>
                <a:latin typeface="Avenir Roman" charset="0"/>
                <a:ea typeface="Avenir Roman" charset="0"/>
                <a:cs typeface="Avenir Roman" charset="0"/>
              </a:defRPr>
            </a:lvl2pPr>
            <a:lvl3pPr>
              <a:lnSpc>
                <a:spcPct val="120000"/>
              </a:lnSpc>
              <a:spcBef>
                <a:spcPts val="600"/>
              </a:spcBef>
              <a:defRPr sz="1200" b="0" i="0">
                <a:solidFill>
                  <a:schemeClr val="bg2">
                    <a:lumMod val="50000"/>
                  </a:schemeClr>
                </a:solidFill>
                <a:latin typeface="Avenir Roman" charset="0"/>
                <a:ea typeface="Avenir Roman" charset="0"/>
                <a:cs typeface="Avenir Roman" charset="0"/>
              </a:defRPr>
            </a:lvl3pPr>
            <a:lvl4pPr>
              <a:lnSpc>
                <a:spcPct val="120000"/>
              </a:lnSpc>
              <a:spcBef>
                <a:spcPts val="600"/>
              </a:spcBef>
              <a:defRPr sz="1200" b="0" i="0">
                <a:solidFill>
                  <a:schemeClr val="bg2">
                    <a:lumMod val="50000"/>
                  </a:schemeClr>
                </a:solidFill>
                <a:latin typeface="Avenir Roman" charset="0"/>
                <a:ea typeface="Avenir Roman" charset="0"/>
                <a:cs typeface="Avenir Roman" charset="0"/>
              </a:defRPr>
            </a:lvl4pPr>
            <a:lvl5pPr>
              <a:lnSpc>
                <a:spcPct val="120000"/>
              </a:lnSpc>
              <a:spcBef>
                <a:spcPts val="600"/>
              </a:spcBef>
              <a:defRPr sz="1200" b="0" i="0">
                <a:solidFill>
                  <a:schemeClr val="bg2">
                    <a:lumMod val="50000"/>
                  </a:schemeClr>
                </a:solidFill>
                <a:latin typeface="Avenir Roman" charset="0"/>
                <a:ea typeface="Avenir Roman" charset="0"/>
                <a:cs typeface="Avenir Roman"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itle 13">
            <a:extLst>
              <a:ext uri="{FF2B5EF4-FFF2-40B4-BE49-F238E27FC236}">
                <a16:creationId xmlns:a16="http://schemas.microsoft.com/office/drawing/2014/main" id="{59B2D2BB-54F4-4875-B004-F67C42343E84}"/>
              </a:ext>
            </a:extLst>
          </p:cNvPr>
          <p:cNvSpPr>
            <a:spLocks noGrp="1"/>
          </p:cNvSpPr>
          <p:nvPr>
            <p:ph type="title"/>
          </p:nvPr>
        </p:nvSpPr>
        <p:spPr>
          <a:xfrm>
            <a:off x="595215" y="489513"/>
            <a:ext cx="6643396" cy="1091681"/>
          </a:xfrm>
          <a:prstGeom prst="rect">
            <a:avLst/>
          </a:prstGeom>
        </p:spPr>
        <p:txBody>
          <a:bodyPr anchor="t"/>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30" name="Text Placeholder 29">
            <a:extLst>
              <a:ext uri="{FF2B5EF4-FFF2-40B4-BE49-F238E27FC236}">
                <a16:creationId xmlns:a16="http://schemas.microsoft.com/office/drawing/2014/main" id="{702979D2-B669-4AE6-8126-462BA8860716}"/>
              </a:ext>
            </a:extLst>
          </p:cNvPr>
          <p:cNvSpPr>
            <a:spLocks noGrp="1"/>
          </p:cNvSpPr>
          <p:nvPr>
            <p:ph type="body" sz="quarter" idx="14" hasCustomPrompt="1"/>
          </p:nvPr>
        </p:nvSpPr>
        <p:spPr>
          <a:xfrm>
            <a:off x="7653338" y="704850"/>
            <a:ext cx="3860800" cy="447675"/>
          </a:xfrm>
        </p:spPr>
        <p:txBody>
          <a:bodyPr/>
          <a:lstStyle>
            <a:lvl1pPr marL="0" indent="0">
              <a:buNone/>
              <a:defRPr sz="1600" b="0" i="0">
                <a:solidFill>
                  <a:schemeClr val="tx2"/>
                </a:solidFill>
                <a:latin typeface="Avenir Roman" charset="0"/>
                <a:ea typeface="Avenir Roman" charset="0"/>
                <a:cs typeface="Avenir Roman"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Master</a:t>
            </a:r>
          </a:p>
        </p:txBody>
      </p:sp>
      <p:sp>
        <p:nvSpPr>
          <p:cNvPr id="32" name="Text Placeholder 31">
            <a:extLst>
              <a:ext uri="{FF2B5EF4-FFF2-40B4-BE49-F238E27FC236}">
                <a16:creationId xmlns:a16="http://schemas.microsoft.com/office/drawing/2014/main" id="{6AEFAE4D-2823-43FB-B0D6-4DCAD525B265}"/>
              </a:ext>
            </a:extLst>
          </p:cNvPr>
          <p:cNvSpPr>
            <a:spLocks noGrp="1"/>
          </p:cNvSpPr>
          <p:nvPr>
            <p:ph type="body" sz="quarter" idx="15" hasCustomPrompt="1"/>
          </p:nvPr>
        </p:nvSpPr>
        <p:spPr>
          <a:xfrm>
            <a:off x="7653338" y="1152525"/>
            <a:ext cx="3860800" cy="381000"/>
          </a:xfrm>
        </p:spPr>
        <p:txBody>
          <a:bodyPr/>
          <a:lstStyle>
            <a:lvl1pPr marL="0" indent="0">
              <a:buNone/>
              <a:defRPr sz="1200" b="0" i="0">
                <a:solidFill>
                  <a:schemeClr val="bg2">
                    <a:lumMod val="50000"/>
                  </a:schemeClr>
                </a:solidFill>
                <a:latin typeface="Avenir Roman" charset="0"/>
                <a:ea typeface="Avenir Roman" charset="0"/>
                <a:cs typeface="Avenir Roman" charset="0"/>
              </a:defRPr>
            </a:lvl1pPr>
            <a:lvl3pPr marL="914400" indent="0">
              <a:buFont typeface="Arial" panose="020B0604020202020204" pitchFamily="34" charset="0"/>
              <a:buNone/>
              <a:defRPr/>
            </a:lvl3pPr>
          </a:lstStyle>
          <a:p>
            <a:pPr lvl="0"/>
            <a:r>
              <a:rPr lang="en-US"/>
              <a:t>Click to add Master</a:t>
            </a:r>
          </a:p>
        </p:txBody>
      </p:sp>
      <p:sp>
        <p:nvSpPr>
          <p:cNvPr id="33" name="Text Placeholder 29">
            <a:extLst>
              <a:ext uri="{FF2B5EF4-FFF2-40B4-BE49-F238E27FC236}">
                <a16:creationId xmlns:a16="http://schemas.microsoft.com/office/drawing/2014/main" id="{4C727BE9-A5E9-469B-B312-C81F19ED87FA}"/>
              </a:ext>
            </a:extLst>
          </p:cNvPr>
          <p:cNvSpPr>
            <a:spLocks noGrp="1"/>
          </p:cNvSpPr>
          <p:nvPr>
            <p:ph type="body" sz="quarter" idx="16" hasCustomPrompt="1"/>
          </p:nvPr>
        </p:nvSpPr>
        <p:spPr>
          <a:xfrm>
            <a:off x="7653338" y="2163068"/>
            <a:ext cx="3860800" cy="447675"/>
          </a:xfrm>
        </p:spPr>
        <p:txBody>
          <a:bodyPr/>
          <a:lstStyle>
            <a:lvl1pPr marL="0" indent="0">
              <a:buNone/>
              <a:defRPr sz="1600" b="0" i="0">
                <a:solidFill>
                  <a:schemeClr val="tx2"/>
                </a:solidFill>
                <a:latin typeface="Avenir Roman" charset="0"/>
                <a:ea typeface="Avenir Roman" charset="0"/>
                <a:cs typeface="Avenir Roman"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Master</a:t>
            </a:r>
          </a:p>
        </p:txBody>
      </p:sp>
      <p:sp>
        <p:nvSpPr>
          <p:cNvPr id="34" name="Text Placeholder 31">
            <a:extLst>
              <a:ext uri="{FF2B5EF4-FFF2-40B4-BE49-F238E27FC236}">
                <a16:creationId xmlns:a16="http://schemas.microsoft.com/office/drawing/2014/main" id="{76AC1476-EF61-4E61-8CE2-FFFBE8783A57}"/>
              </a:ext>
            </a:extLst>
          </p:cNvPr>
          <p:cNvSpPr>
            <a:spLocks noGrp="1"/>
          </p:cNvSpPr>
          <p:nvPr>
            <p:ph type="body" sz="quarter" idx="17" hasCustomPrompt="1"/>
          </p:nvPr>
        </p:nvSpPr>
        <p:spPr>
          <a:xfrm>
            <a:off x="7653338" y="2610743"/>
            <a:ext cx="3860800" cy="381000"/>
          </a:xfrm>
        </p:spPr>
        <p:txBody>
          <a:bodyPr/>
          <a:lstStyle>
            <a:lvl1pPr marL="0" indent="0">
              <a:buNone/>
              <a:defRPr sz="1200" b="0" i="0">
                <a:solidFill>
                  <a:schemeClr val="bg2">
                    <a:lumMod val="50000"/>
                  </a:schemeClr>
                </a:solidFill>
                <a:latin typeface="Avenir Roman" charset="0"/>
                <a:ea typeface="Avenir Roman" charset="0"/>
                <a:cs typeface="Avenir Roman" charset="0"/>
              </a:defRPr>
            </a:lvl1pPr>
            <a:lvl3pPr marL="914400" indent="0">
              <a:buFont typeface="Arial" panose="020B0604020202020204" pitchFamily="34" charset="0"/>
              <a:buNone/>
              <a:defRPr/>
            </a:lvl3pPr>
          </a:lstStyle>
          <a:p>
            <a:pPr lvl="0"/>
            <a:r>
              <a:rPr lang="en-US"/>
              <a:t>Click to add Master</a:t>
            </a:r>
          </a:p>
        </p:txBody>
      </p:sp>
      <p:sp>
        <p:nvSpPr>
          <p:cNvPr id="35" name="Text Placeholder 29">
            <a:extLst>
              <a:ext uri="{FF2B5EF4-FFF2-40B4-BE49-F238E27FC236}">
                <a16:creationId xmlns:a16="http://schemas.microsoft.com/office/drawing/2014/main" id="{3839CD2F-FE86-4ABB-81B1-F2FBA2E018B6}"/>
              </a:ext>
            </a:extLst>
          </p:cNvPr>
          <p:cNvSpPr>
            <a:spLocks noGrp="1"/>
          </p:cNvSpPr>
          <p:nvPr>
            <p:ph type="body" sz="quarter" idx="18" hasCustomPrompt="1"/>
          </p:nvPr>
        </p:nvSpPr>
        <p:spPr>
          <a:xfrm>
            <a:off x="7646284" y="3658378"/>
            <a:ext cx="3860800" cy="447675"/>
          </a:xfrm>
        </p:spPr>
        <p:txBody>
          <a:bodyPr/>
          <a:lstStyle>
            <a:lvl1pPr marL="0" indent="0">
              <a:buNone/>
              <a:defRPr sz="1600" b="0" i="0">
                <a:solidFill>
                  <a:schemeClr val="tx2"/>
                </a:solidFill>
                <a:latin typeface="Avenir Roman" charset="0"/>
                <a:ea typeface="Avenir Roman" charset="0"/>
                <a:cs typeface="Avenir Roman"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Master</a:t>
            </a:r>
          </a:p>
        </p:txBody>
      </p:sp>
      <p:sp>
        <p:nvSpPr>
          <p:cNvPr id="36" name="Text Placeholder 31">
            <a:extLst>
              <a:ext uri="{FF2B5EF4-FFF2-40B4-BE49-F238E27FC236}">
                <a16:creationId xmlns:a16="http://schemas.microsoft.com/office/drawing/2014/main" id="{D5A66FED-4AB3-4081-9A9B-1AE957816871}"/>
              </a:ext>
            </a:extLst>
          </p:cNvPr>
          <p:cNvSpPr>
            <a:spLocks noGrp="1"/>
          </p:cNvSpPr>
          <p:nvPr>
            <p:ph type="body" sz="quarter" idx="19" hasCustomPrompt="1"/>
          </p:nvPr>
        </p:nvSpPr>
        <p:spPr>
          <a:xfrm>
            <a:off x="7646284" y="4106053"/>
            <a:ext cx="3860800" cy="381000"/>
          </a:xfrm>
        </p:spPr>
        <p:txBody>
          <a:bodyPr/>
          <a:lstStyle>
            <a:lvl1pPr marL="0" indent="0">
              <a:buNone/>
              <a:defRPr sz="1200" b="0" i="0">
                <a:solidFill>
                  <a:schemeClr val="bg2">
                    <a:lumMod val="50000"/>
                  </a:schemeClr>
                </a:solidFill>
                <a:latin typeface="Avenir Roman" charset="0"/>
                <a:ea typeface="Avenir Roman" charset="0"/>
                <a:cs typeface="Avenir Roman" charset="0"/>
              </a:defRPr>
            </a:lvl1pPr>
            <a:lvl3pPr marL="914400" indent="0">
              <a:buFont typeface="Arial" panose="020B0604020202020204" pitchFamily="34" charset="0"/>
              <a:buNone/>
              <a:defRPr/>
            </a:lvl3pPr>
          </a:lstStyle>
          <a:p>
            <a:pPr lvl="0"/>
            <a:r>
              <a:rPr lang="en-US"/>
              <a:t>Click to add Master</a:t>
            </a:r>
          </a:p>
        </p:txBody>
      </p:sp>
      <p:sp>
        <p:nvSpPr>
          <p:cNvPr id="37" name="Text Placeholder 29">
            <a:extLst>
              <a:ext uri="{FF2B5EF4-FFF2-40B4-BE49-F238E27FC236}">
                <a16:creationId xmlns:a16="http://schemas.microsoft.com/office/drawing/2014/main" id="{57431B9D-915A-4DD8-8CCE-6825FAB8520C}"/>
              </a:ext>
            </a:extLst>
          </p:cNvPr>
          <p:cNvSpPr>
            <a:spLocks noGrp="1"/>
          </p:cNvSpPr>
          <p:nvPr>
            <p:ph type="body" sz="quarter" idx="20" hasCustomPrompt="1"/>
          </p:nvPr>
        </p:nvSpPr>
        <p:spPr>
          <a:xfrm>
            <a:off x="7646284" y="5150376"/>
            <a:ext cx="3860800" cy="447675"/>
          </a:xfrm>
        </p:spPr>
        <p:txBody>
          <a:bodyPr/>
          <a:lstStyle>
            <a:lvl1pPr marL="0" indent="0">
              <a:buNone/>
              <a:defRPr sz="1600" b="0" i="0">
                <a:solidFill>
                  <a:schemeClr val="tx2"/>
                </a:solidFill>
                <a:latin typeface="Avenir Roman" charset="0"/>
                <a:ea typeface="Avenir Roman" charset="0"/>
                <a:cs typeface="Avenir Roman"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Master</a:t>
            </a:r>
          </a:p>
        </p:txBody>
      </p:sp>
      <p:sp>
        <p:nvSpPr>
          <p:cNvPr id="38" name="Text Placeholder 31">
            <a:extLst>
              <a:ext uri="{FF2B5EF4-FFF2-40B4-BE49-F238E27FC236}">
                <a16:creationId xmlns:a16="http://schemas.microsoft.com/office/drawing/2014/main" id="{36363B52-C53C-4000-8F21-251D6E3EDF8C}"/>
              </a:ext>
            </a:extLst>
          </p:cNvPr>
          <p:cNvSpPr>
            <a:spLocks noGrp="1"/>
          </p:cNvSpPr>
          <p:nvPr>
            <p:ph type="body" sz="quarter" idx="21" hasCustomPrompt="1"/>
          </p:nvPr>
        </p:nvSpPr>
        <p:spPr>
          <a:xfrm>
            <a:off x="7646284" y="5598051"/>
            <a:ext cx="3860800" cy="381000"/>
          </a:xfrm>
        </p:spPr>
        <p:txBody>
          <a:bodyPr/>
          <a:lstStyle>
            <a:lvl1pPr marL="0" indent="0">
              <a:buNone/>
              <a:defRPr sz="1200" b="0" i="0">
                <a:solidFill>
                  <a:schemeClr val="bg2">
                    <a:lumMod val="50000"/>
                  </a:schemeClr>
                </a:solidFill>
                <a:latin typeface="Avenir Roman" charset="0"/>
                <a:ea typeface="Avenir Roman" charset="0"/>
                <a:cs typeface="Avenir Roman" charset="0"/>
              </a:defRPr>
            </a:lvl1pPr>
            <a:lvl3pPr marL="914400" indent="0">
              <a:buFont typeface="Arial" panose="020B0604020202020204" pitchFamily="34" charset="0"/>
              <a:buNone/>
              <a:defRPr/>
            </a:lvl3pPr>
          </a:lstStyle>
          <a:p>
            <a:pPr lvl="0"/>
            <a:r>
              <a:rPr lang="en-US"/>
              <a:t>Click to add Master</a:t>
            </a:r>
          </a:p>
        </p:txBody>
      </p:sp>
      <p:sp>
        <p:nvSpPr>
          <p:cNvPr id="2" name="Date Placeholder 1">
            <a:extLst>
              <a:ext uri="{FF2B5EF4-FFF2-40B4-BE49-F238E27FC236}">
                <a16:creationId xmlns:a16="http://schemas.microsoft.com/office/drawing/2014/main" id="{118C71E0-6F94-44C7-AF82-7A5CD1F23DAA}"/>
              </a:ext>
            </a:extLst>
          </p:cNvPr>
          <p:cNvSpPr>
            <a:spLocks noGrp="1"/>
          </p:cNvSpPr>
          <p:nvPr>
            <p:ph type="dt" sz="half" idx="22"/>
          </p:nvPr>
        </p:nvSpPr>
        <p:spPr>
          <a:xfrm>
            <a:off x="576262" y="6626072"/>
            <a:ext cx="982800" cy="144000"/>
          </a:xfrm>
          <a:prstGeom prst="rect">
            <a:avLst/>
          </a:prstGeom>
        </p:spPr>
        <p:txBody>
          <a:bodyPr/>
          <a:lstStyle/>
          <a:p>
            <a:fld id="{58534F0B-060E-4795-9A8D-5B3BB1A60E3D}" type="datetime4">
              <a:rPr lang="en-US" smtClean="0"/>
              <a:t>December 5, 2019</a:t>
            </a:fld>
            <a:endParaRPr lang="en-GB"/>
          </a:p>
        </p:txBody>
      </p:sp>
      <p:sp>
        <p:nvSpPr>
          <p:cNvPr id="6" name="Footer Placeholder 5">
            <a:extLst>
              <a:ext uri="{FF2B5EF4-FFF2-40B4-BE49-F238E27FC236}">
                <a16:creationId xmlns:a16="http://schemas.microsoft.com/office/drawing/2014/main" id="{65884884-AA66-42B5-ACF2-CF0F32AD7DFD}"/>
              </a:ext>
            </a:extLst>
          </p:cNvPr>
          <p:cNvSpPr>
            <a:spLocks noGrp="1"/>
          </p:cNvSpPr>
          <p:nvPr>
            <p:ph type="ftr" sz="quarter" idx="23"/>
          </p:nvPr>
        </p:nvSpPr>
        <p:spPr>
          <a:xfrm>
            <a:off x="1559062" y="6626072"/>
            <a:ext cx="4125600" cy="144000"/>
          </a:xfrm>
          <a:prstGeom prst="rect">
            <a:avLst/>
          </a:prstGeom>
        </p:spPr>
        <p:txBody>
          <a:bodyPr/>
          <a:lstStyle/>
          <a:p>
            <a:r>
              <a:rPr lang="en-GB"/>
              <a:t>© Kony DBX, Company confidential</a:t>
            </a:r>
          </a:p>
        </p:txBody>
      </p:sp>
      <p:sp>
        <p:nvSpPr>
          <p:cNvPr id="10" name="Slide Number Placeholder 9">
            <a:extLst>
              <a:ext uri="{FF2B5EF4-FFF2-40B4-BE49-F238E27FC236}">
                <a16:creationId xmlns:a16="http://schemas.microsoft.com/office/drawing/2014/main" id="{3E5F69A3-9DA9-445C-B1A8-5392F3213C00}"/>
              </a:ext>
            </a:extLst>
          </p:cNvPr>
          <p:cNvSpPr>
            <a:spLocks noGrp="1"/>
          </p:cNvSpPr>
          <p:nvPr>
            <p:ph type="sldNum" sz="quarter" idx="24"/>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291665600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Sub_Title Slide1">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AE7FFC-3044-4B81-9581-BF01DB82E95D}"/>
              </a:ext>
            </a:extLst>
          </p:cNvPr>
          <p:cNvPicPr>
            <a:picLocks noChangeAspect="1"/>
          </p:cNvPicPr>
          <p:nvPr userDrawn="1"/>
        </p:nvPicPr>
        <p:blipFill>
          <a:blip r:embed="rId2"/>
          <a:stretch>
            <a:fillRect/>
          </a:stretch>
        </p:blipFill>
        <p:spPr>
          <a:xfrm>
            <a:off x="8585024" y="0"/>
            <a:ext cx="3606553" cy="6857999"/>
          </a:xfrm>
          <a:prstGeom prst="rect">
            <a:avLst/>
          </a:prstGeom>
        </p:spPr>
      </p:pic>
      <p:sp>
        <p:nvSpPr>
          <p:cNvPr id="6" name="Picture Placeholder 2"/>
          <p:cNvSpPr>
            <a:spLocks noGrp="1"/>
          </p:cNvSpPr>
          <p:nvPr>
            <p:ph type="pic" sz="quarter" idx="10" hasCustomPrompt="1"/>
          </p:nvPr>
        </p:nvSpPr>
        <p:spPr>
          <a:xfrm>
            <a:off x="-1" y="-8710"/>
            <a:ext cx="11061849" cy="689052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0963469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12192000 w 12192000"/>
              <a:gd name="connsiteY1" fmla="*/ 0 h 6858000"/>
              <a:gd name="connsiteX2" fmla="*/ 10963469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12192000 w 12192000"/>
              <a:gd name="connsiteY1" fmla="*/ 0 h 6858000"/>
              <a:gd name="connsiteX2" fmla="*/ 10963469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8599714 w 12192000"/>
              <a:gd name="connsiteY1" fmla="*/ 0 h 6858000"/>
              <a:gd name="connsiteX2" fmla="*/ 10963469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8599714 w 12192000"/>
              <a:gd name="connsiteY1" fmla="*/ 0 h 6858000"/>
              <a:gd name="connsiteX2" fmla="*/ 11000792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2192000"/>
              <a:gd name="connsiteY0" fmla="*/ 0 h 6858000"/>
              <a:gd name="connsiteX1" fmla="*/ 8599714 w 12192000"/>
              <a:gd name="connsiteY1" fmla="*/ 0 h 6858000"/>
              <a:gd name="connsiteX2" fmla="*/ 11000792 w 12192000"/>
              <a:gd name="connsiteY2" fmla="*/ 3461657 h 6858000"/>
              <a:gd name="connsiteX3" fmla="*/ 12192000 w 12192000"/>
              <a:gd name="connsiteY3" fmla="*/ 6858000 h 6858000"/>
              <a:gd name="connsiteX4" fmla="*/ 0 w 12192000"/>
              <a:gd name="connsiteY4" fmla="*/ 6858000 h 6858000"/>
              <a:gd name="connsiteX5" fmla="*/ 0 w 12192000"/>
              <a:gd name="connsiteY5" fmla="*/ 0 h 6858000"/>
              <a:gd name="connsiteX0" fmla="*/ 0 w 11000887"/>
              <a:gd name="connsiteY0" fmla="*/ 0 h 6858000"/>
              <a:gd name="connsiteX1" fmla="*/ 8599714 w 11000887"/>
              <a:gd name="connsiteY1" fmla="*/ 0 h 6858000"/>
              <a:gd name="connsiteX2" fmla="*/ 11000792 w 11000887"/>
              <a:gd name="connsiteY2" fmla="*/ 3461657 h 6858000"/>
              <a:gd name="connsiteX3" fmla="*/ 8618376 w 11000887"/>
              <a:gd name="connsiteY3" fmla="*/ 6848669 h 6858000"/>
              <a:gd name="connsiteX4" fmla="*/ 0 w 11000887"/>
              <a:gd name="connsiteY4" fmla="*/ 6858000 h 6858000"/>
              <a:gd name="connsiteX5" fmla="*/ 0 w 11000887"/>
              <a:gd name="connsiteY5" fmla="*/ 0 h 6858000"/>
              <a:gd name="connsiteX0" fmla="*/ 0 w 11000887"/>
              <a:gd name="connsiteY0" fmla="*/ 0 h 6858000"/>
              <a:gd name="connsiteX1" fmla="*/ 8599714 w 11000887"/>
              <a:gd name="connsiteY1" fmla="*/ 0 h 6858000"/>
              <a:gd name="connsiteX2" fmla="*/ 11000792 w 11000887"/>
              <a:gd name="connsiteY2" fmla="*/ 3461657 h 6858000"/>
              <a:gd name="connsiteX3" fmla="*/ 8618376 w 11000887"/>
              <a:gd name="connsiteY3" fmla="*/ 6848669 h 6858000"/>
              <a:gd name="connsiteX4" fmla="*/ 0 w 11000887"/>
              <a:gd name="connsiteY4" fmla="*/ 6858000 h 6858000"/>
              <a:gd name="connsiteX5" fmla="*/ 0 w 11000887"/>
              <a:gd name="connsiteY5" fmla="*/ 0 h 6858000"/>
              <a:gd name="connsiteX0" fmla="*/ 0 w 11000887"/>
              <a:gd name="connsiteY0" fmla="*/ 0 h 6862964"/>
              <a:gd name="connsiteX1" fmla="*/ 8599714 w 11000887"/>
              <a:gd name="connsiteY1" fmla="*/ 0 h 6862964"/>
              <a:gd name="connsiteX2" fmla="*/ 11000792 w 11000887"/>
              <a:gd name="connsiteY2" fmla="*/ 3461657 h 6862964"/>
              <a:gd name="connsiteX3" fmla="*/ 8613614 w 11000887"/>
              <a:gd name="connsiteY3" fmla="*/ 6862956 h 6862964"/>
              <a:gd name="connsiteX4" fmla="*/ 0 w 11000887"/>
              <a:gd name="connsiteY4" fmla="*/ 6858000 h 6862964"/>
              <a:gd name="connsiteX5" fmla="*/ 0 w 11000887"/>
              <a:gd name="connsiteY5" fmla="*/ 0 h 6862964"/>
              <a:gd name="connsiteX0" fmla="*/ 0 w 11000887"/>
              <a:gd name="connsiteY0" fmla="*/ 0 h 6881812"/>
              <a:gd name="connsiteX1" fmla="*/ 8599714 w 11000887"/>
              <a:gd name="connsiteY1" fmla="*/ 0 h 6881812"/>
              <a:gd name="connsiteX2" fmla="*/ 11000792 w 11000887"/>
              <a:gd name="connsiteY2" fmla="*/ 3461657 h 6881812"/>
              <a:gd name="connsiteX3" fmla="*/ 8613614 w 11000887"/>
              <a:gd name="connsiteY3" fmla="*/ 6862956 h 6881812"/>
              <a:gd name="connsiteX4" fmla="*/ 4763 w 11000887"/>
              <a:gd name="connsiteY4" fmla="*/ 6881812 h 6881812"/>
              <a:gd name="connsiteX5" fmla="*/ 0 w 11000887"/>
              <a:gd name="connsiteY5" fmla="*/ 0 h 6881812"/>
              <a:gd name="connsiteX0" fmla="*/ 0 w 11000891"/>
              <a:gd name="connsiteY0" fmla="*/ 8709 h 6890521"/>
              <a:gd name="connsiteX1" fmla="*/ 8704216 w 11000891"/>
              <a:gd name="connsiteY1" fmla="*/ 0 h 6890521"/>
              <a:gd name="connsiteX2" fmla="*/ 11000792 w 11000891"/>
              <a:gd name="connsiteY2" fmla="*/ 3470366 h 6890521"/>
              <a:gd name="connsiteX3" fmla="*/ 8613614 w 11000891"/>
              <a:gd name="connsiteY3" fmla="*/ 6871665 h 6890521"/>
              <a:gd name="connsiteX4" fmla="*/ 4763 w 11000891"/>
              <a:gd name="connsiteY4" fmla="*/ 6890521 h 6890521"/>
              <a:gd name="connsiteX5" fmla="*/ 0 w 11000891"/>
              <a:gd name="connsiteY5" fmla="*/ 8709 h 6890521"/>
              <a:gd name="connsiteX0" fmla="*/ 0 w 11061849"/>
              <a:gd name="connsiteY0" fmla="*/ 8709 h 6890521"/>
              <a:gd name="connsiteX1" fmla="*/ 8704216 w 11061849"/>
              <a:gd name="connsiteY1" fmla="*/ 0 h 6890521"/>
              <a:gd name="connsiteX2" fmla="*/ 11061752 w 11061849"/>
              <a:gd name="connsiteY2" fmla="*/ 3409406 h 6890521"/>
              <a:gd name="connsiteX3" fmla="*/ 8613614 w 11061849"/>
              <a:gd name="connsiteY3" fmla="*/ 6871665 h 6890521"/>
              <a:gd name="connsiteX4" fmla="*/ 4763 w 11061849"/>
              <a:gd name="connsiteY4" fmla="*/ 6890521 h 6890521"/>
              <a:gd name="connsiteX5" fmla="*/ 0 w 11061849"/>
              <a:gd name="connsiteY5" fmla="*/ 8709 h 689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61849" h="6890521">
                <a:moveTo>
                  <a:pt x="0" y="8709"/>
                </a:moveTo>
                <a:lnTo>
                  <a:pt x="8704216" y="0"/>
                </a:lnTo>
                <a:cubicBezTo>
                  <a:pt x="8695923" y="15551"/>
                  <a:pt x="11079377" y="3403186"/>
                  <a:pt x="11061752" y="3409406"/>
                </a:cubicBezTo>
                <a:cubicBezTo>
                  <a:pt x="11066935" y="3412516"/>
                  <a:pt x="8617762" y="6877886"/>
                  <a:pt x="8613614" y="6871665"/>
                </a:cubicBezTo>
                <a:lnTo>
                  <a:pt x="4763" y="6890521"/>
                </a:lnTo>
                <a:cubicBezTo>
                  <a:pt x="3175" y="4596584"/>
                  <a:pt x="1588" y="2302646"/>
                  <a:pt x="0" y="8709"/>
                </a:cubicBezTo>
                <a:close/>
              </a:path>
            </a:pathLst>
          </a:custGeom>
          <a:pattFill prst="lgCheck">
            <a:fgClr>
              <a:schemeClr val="bg2">
                <a:lumMod val="90000"/>
              </a:schemeClr>
            </a:fgClr>
            <a:bgClr>
              <a:schemeClr val="bg1"/>
            </a:bgClr>
          </a:pattFill>
        </p:spPr>
        <p:txBody>
          <a:bodyPr anchor="ctr"/>
          <a:lstStyle>
            <a:lvl1pPr marL="0" indent="0" algn="ctr">
              <a:buNone/>
              <a:defRPr sz="1600" b="1" i="0" baseline="0">
                <a:solidFill>
                  <a:schemeClr val="bg1"/>
                </a:solidFill>
                <a:latin typeface="+mn-lt"/>
                <a:ea typeface="Source Sans Pro" charset="0"/>
                <a:cs typeface="Source Sans Pro" charset="0"/>
              </a:defRPr>
            </a:lvl1pPr>
          </a:lstStyle>
          <a:p>
            <a:r>
              <a:rPr lang="en-US"/>
              <a:t>Drag &amp; Drop </a:t>
            </a:r>
            <a:r>
              <a:rPr lang="en-US" err="1"/>
              <a:t>picturea</a:t>
            </a:r>
            <a:endParaRPr lang="en-US"/>
          </a:p>
        </p:txBody>
      </p:sp>
      <p:sp>
        <p:nvSpPr>
          <p:cNvPr id="21" name="Date Placeholder 3">
            <a:extLst>
              <a:ext uri="{FF2B5EF4-FFF2-40B4-BE49-F238E27FC236}">
                <a16:creationId xmlns:a16="http://schemas.microsoft.com/office/drawing/2014/main" id="{6B8AABE0-6CA8-4D67-BFC2-A6166182B285}"/>
              </a:ext>
            </a:extLst>
          </p:cNvPr>
          <p:cNvSpPr>
            <a:spLocks noGrp="1"/>
          </p:cNvSpPr>
          <p:nvPr>
            <p:ph type="dt" sz="half" idx="2"/>
          </p:nvPr>
        </p:nvSpPr>
        <p:spPr>
          <a:xfrm>
            <a:off x="576262" y="6626072"/>
            <a:ext cx="982800" cy="144000"/>
          </a:xfrm>
          <a:prstGeom prst="rect">
            <a:avLst/>
          </a:prstGeom>
        </p:spPr>
        <p:txBody>
          <a:bodyPr anchor="ctr"/>
          <a:lstStyle>
            <a:lvl1pPr>
              <a:defRPr sz="800">
                <a:solidFill>
                  <a:schemeClr val="bg2"/>
                </a:solidFill>
              </a:defRPr>
            </a:lvl1pPr>
          </a:lstStyle>
          <a:p>
            <a:fld id="{650AB438-C3BD-457A-B37E-005A50A1D087}" type="datetime4">
              <a:rPr lang="en-US" smtClean="0"/>
              <a:t>December 5, 2019</a:t>
            </a:fld>
            <a:endParaRPr lang="en-GB"/>
          </a:p>
        </p:txBody>
      </p:sp>
      <p:sp>
        <p:nvSpPr>
          <p:cNvPr id="22" name="Footer Placeholder 4">
            <a:extLst>
              <a:ext uri="{FF2B5EF4-FFF2-40B4-BE49-F238E27FC236}">
                <a16:creationId xmlns:a16="http://schemas.microsoft.com/office/drawing/2014/main" id="{52997F71-98E2-4E46-9763-474462642881}"/>
              </a:ext>
            </a:extLst>
          </p:cNvPr>
          <p:cNvSpPr>
            <a:spLocks noGrp="1"/>
          </p:cNvSpPr>
          <p:nvPr>
            <p:ph type="ftr" sz="quarter" idx="3"/>
          </p:nvPr>
        </p:nvSpPr>
        <p:spPr>
          <a:xfrm>
            <a:off x="1559062" y="6626072"/>
            <a:ext cx="4125600" cy="144000"/>
          </a:xfrm>
          <a:prstGeom prst="rect">
            <a:avLst/>
          </a:prstGeom>
        </p:spPr>
        <p:txBody>
          <a:bodyPr anchor="ctr"/>
          <a:lstStyle>
            <a:lvl1pPr algn="l">
              <a:defRPr sz="800">
                <a:solidFill>
                  <a:schemeClr val="bg2"/>
                </a:solidFill>
              </a:defRPr>
            </a:lvl1pPr>
          </a:lstStyle>
          <a:p>
            <a:r>
              <a:rPr lang="en-GB"/>
              <a:t>© Kony DBX, Company confidential</a:t>
            </a:r>
          </a:p>
        </p:txBody>
      </p:sp>
      <p:sp>
        <p:nvSpPr>
          <p:cNvPr id="9" name="Title 1">
            <a:extLst>
              <a:ext uri="{FF2B5EF4-FFF2-40B4-BE49-F238E27FC236}">
                <a16:creationId xmlns:a16="http://schemas.microsoft.com/office/drawing/2014/main" id="{7173D54A-BFE4-4715-BD4E-5C8517D60144}"/>
              </a:ext>
            </a:extLst>
          </p:cNvPr>
          <p:cNvSpPr>
            <a:spLocks noGrp="1"/>
          </p:cNvSpPr>
          <p:nvPr>
            <p:ph type="ctrTitle"/>
          </p:nvPr>
        </p:nvSpPr>
        <p:spPr>
          <a:xfrm>
            <a:off x="591170" y="2629634"/>
            <a:ext cx="6802317" cy="1800000"/>
          </a:xfrm>
        </p:spPr>
        <p:txBody>
          <a:bodyPr anchor="b">
            <a:noAutofit/>
          </a:bodyPr>
          <a:lstStyle>
            <a:lvl1pPr algn="l">
              <a:lnSpc>
                <a:spcPct val="90000"/>
              </a:lnSpc>
              <a:defRPr sz="4800" b="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GB"/>
          </a:p>
        </p:txBody>
      </p:sp>
      <p:sp>
        <p:nvSpPr>
          <p:cNvPr id="10" name="Subtitle 2">
            <a:extLst>
              <a:ext uri="{FF2B5EF4-FFF2-40B4-BE49-F238E27FC236}">
                <a16:creationId xmlns:a16="http://schemas.microsoft.com/office/drawing/2014/main" id="{7B677744-E622-4910-8279-8DA54C4B5594}"/>
              </a:ext>
            </a:extLst>
          </p:cNvPr>
          <p:cNvSpPr>
            <a:spLocks noGrp="1"/>
          </p:cNvSpPr>
          <p:nvPr>
            <p:ph type="subTitle" idx="1"/>
          </p:nvPr>
        </p:nvSpPr>
        <p:spPr>
          <a:xfrm>
            <a:off x="591171" y="4477259"/>
            <a:ext cx="4320000" cy="1241425"/>
          </a:xfrm>
        </p:spPr>
        <p:txBody>
          <a:bodyPr>
            <a:noAutofit/>
          </a:bodyPr>
          <a:lstStyle>
            <a:lvl1pPr marL="0" indent="0" algn="l">
              <a:lnSpc>
                <a:spcPct val="120000"/>
              </a:lnSpc>
              <a:buNone/>
              <a:defRPr sz="18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337903408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885A19A5-CD79-4867-AC79-73E8FD829A98}"/>
              </a:ext>
            </a:extLst>
          </p:cNvPr>
          <p:cNvSpPr>
            <a:spLocks noGrp="1"/>
          </p:cNvSpPr>
          <p:nvPr>
            <p:ph type="pic" sz="quarter" idx="12"/>
          </p:nvPr>
        </p:nvSpPr>
        <p:spPr>
          <a:xfrm>
            <a:off x="0" y="0"/>
            <a:ext cx="12192000" cy="6858000"/>
          </a:xfrm>
        </p:spPr>
        <p:txBody>
          <a:bodyPr/>
          <a:lstStyle/>
          <a:p>
            <a:endParaRPr lang="en-US"/>
          </a:p>
        </p:txBody>
      </p:sp>
      <p:sp>
        <p:nvSpPr>
          <p:cNvPr id="9" name="Text Placeholder 8">
            <a:extLst>
              <a:ext uri="{FF2B5EF4-FFF2-40B4-BE49-F238E27FC236}">
                <a16:creationId xmlns:a16="http://schemas.microsoft.com/office/drawing/2014/main" id="{75414131-4604-4B9C-B0A8-6DBD79EA77CF}"/>
              </a:ext>
            </a:extLst>
          </p:cNvPr>
          <p:cNvSpPr>
            <a:spLocks noGrp="1"/>
          </p:cNvSpPr>
          <p:nvPr>
            <p:ph type="body" sz="quarter" idx="13" hasCustomPrompt="1"/>
          </p:nvPr>
        </p:nvSpPr>
        <p:spPr>
          <a:xfrm>
            <a:off x="591171" y="1555750"/>
            <a:ext cx="8125792" cy="3454293"/>
          </a:xfrm>
        </p:spPr>
        <p:txBody>
          <a:bodyPr anchor="ctr"/>
          <a:lstStyle>
            <a:lvl1pPr marL="0" indent="0">
              <a:buNone/>
              <a:defRPr sz="4800" b="1">
                <a:solidFill>
                  <a:schemeClr val="tx2">
                    <a:lumMod val="40000"/>
                    <a:lumOff val="60000"/>
                  </a:schemeClr>
                </a:solidFill>
              </a:defRPr>
            </a:lvl1pPr>
            <a:lvl2pPr>
              <a:defRPr sz="4800"/>
            </a:lvl2pPr>
            <a:lvl3pPr>
              <a:defRPr sz="4800"/>
            </a:lvl3pPr>
            <a:lvl4pPr>
              <a:defRPr sz="4800"/>
            </a:lvl4pPr>
            <a:lvl5pPr>
              <a:defRPr sz="4800"/>
            </a:lvl5pPr>
          </a:lstStyle>
          <a:p>
            <a:pPr lvl="0"/>
            <a:r>
              <a:rPr lang="en-US"/>
              <a:t>Insert text here</a:t>
            </a:r>
          </a:p>
        </p:txBody>
      </p:sp>
      <p:sp>
        <p:nvSpPr>
          <p:cNvPr id="3" name="Date Placeholder 2">
            <a:extLst>
              <a:ext uri="{FF2B5EF4-FFF2-40B4-BE49-F238E27FC236}">
                <a16:creationId xmlns:a16="http://schemas.microsoft.com/office/drawing/2014/main" id="{4D835200-64D7-4DC7-BCD6-3CF137EF0736}"/>
              </a:ext>
            </a:extLst>
          </p:cNvPr>
          <p:cNvSpPr>
            <a:spLocks noGrp="1"/>
          </p:cNvSpPr>
          <p:nvPr>
            <p:ph type="dt" sz="half" idx="10"/>
          </p:nvPr>
        </p:nvSpPr>
        <p:spPr>
          <a:xfrm>
            <a:off x="576263" y="6626072"/>
            <a:ext cx="982800" cy="144000"/>
          </a:xfrm>
          <a:prstGeom prst="rect">
            <a:avLst/>
          </a:prstGeom>
        </p:spPr>
        <p:txBody>
          <a:bodyPr/>
          <a:lstStyle/>
          <a:p>
            <a:fld id="{EFC470BA-1968-4A5C-AC3F-B80B541CE1C0}" type="datetime4">
              <a:rPr lang="en-US" smtClean="0"/>
              <a:t>December 5, 2019</a:t>
            </a:fld>
            <a:endParaRPr lang="en-GB"/>
          </a:p>
        </p:txBody>
      </p:sp>
      <p:sp>
        <p:nvSpPr>
          <p:cNvPr id="4" name="Footer Placeholder 3">
            <a:extLst>
              <a:ext uri="{FF2B5EF4-FFF2-40B4-BE49-F238E27FC236}">
                <a16:creationId xmlns:a16="http://schemas.microsoft.com/office/drawing/2014/main" id="{90E72D2E-9EF4-4AEC-9365-4E2292C3D720}"/>
              </a:ext>
            </a:extLst>
          </p:cNvPr>
          <p:cNvSpPr>
            <a:spLocks noGrp="1"/>
          </p:cNvSpPr>
          <p:nvPr>
            <p:ph type="ftr" sz="quarter" idx="11"/>
          </p:nvPr>
        </p:nvSpPr>
        <p:spPr>
          <a:xfrm>
            <a:off x="1559063" y="6626072"/>
            <a:ext cx="4125600" cy="144000"/>
          </a:xfrm>
          <a:prstGeom prst="rect">
            <a:avLst/>
          </a:prstGeom>
        </p:spPr>
        <p:txBody>
          <a:bodyPr/>
          <a:lstStyle/>
          <a:p>
            <a:r>
              <a:rPr lang="en-GB"/>
              <a:t>© Kony DBX</a:t>
            </a:r>
            <a:r>
              <a:rPr lang="en-GB" kern="0"/>
              <a:t>, Company confidential</a:t>
            </a:r>
            <a:endParaRPr lang="en-GB"/>
          </a:p>
        </p:txBody>
      </p:sp>
      <p:sp>
        <p:nvSpPr>
          <p:cNvPr id="10" name="Subtitle 2">
            <a:extLst>
              <a:ext uri="{FF2B5EF4-FFF2-40B4-BE49-F238E27FC236}">
                <a16:creationId xmlns:a16="http://schemas.microsoft.com/office/drawing/2014/main" id="{641B0CAE-4FAA-4D8D-BC73-7DD38D2F6F01}"/>
              </a:ext>
            </a:extLst>
          </p:cNvPr>
          <p:cNvSpPr>
            <a:spLocks noGrp="1"/>
          </p:cNvSpPr>
          <p:nvPr>
            <p:ph type="subTitle" idx="1"/>
          </p:nvPr>
        </p:nvSpPr>
        <p:spPr>
          <a:xfrm>
            <a:off x="591171" y="5097971"/>
            <a:ext cx="4320000" cy="1241425"/>
          </a:xfrm>
        </p:spPr>
        <p:txBody>
          <a:bodyPr>
            <a:noAutofit/>
          </a:bodyPr>
          <a:lstStyle>
            <a:lvl1pPr marL="0" indent="0" algn="l">
              <a:lnSpc>
                <a:spcPct val="100000"/>
              </a:lnSpc>
              <a:buNone/>
              <a:defRPr sz="18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206532296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2"/>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6D87114-1969-42E1-AD9F-AB94A9F89A4D}"/>
              </a:ext>
            </a:extLst>
          </p:cNvPr>
          <p:cNvPicPr>
            <a:picLocks noChangeAspect="1"/>
          </p:cNvPicPr>
          <p:nvPr userDrawn="1"/>
        </p:nvPicPr>
        <p:blipFill rotWithShape="1">
          <a:blip r:embed="rId2"/>
          <a:srcRect l="50578" t="-1" r="1075" b="35051"/>
          <a:stretch/>
        </p:blipFill>
        <p:spPr>
          <a:xfrm>
            <a:off x="0" y="0"/>
            <a:ext cx="6000750" cy="6858000"/>
          </a:xfrm>
          <a:prstGeom prst="rect">
            <a:avLst/>
          </a:prstGeom>
        </p:spPr>
      </p:pic>
      <p:sp>
        <p:nvSpPr>
          <p:cNvPr id="27" name="Date Placeholder 3">
            <a:extLst>
              <a:ext uri="{FF2B5EF4-FFF2-40B4-BE49-F238E27FC236}">
                <a16:creationId xmlns:a16="http://schemas.microsoft.com/office/drawing/2014/main" id="{A11BDFC4-BF7B-41F4-BDD1-4E64C49BB3A9}"/>
              </a:ext>
            </a:extLst>
          </p:cNvPr>
          <p:cNvSpPr>
            <a:spLocks noGrp="1"/>
          </p:cNvSpPr>
          <p:nvPr>
            <p:ph type="dt" sz="half" idx="2"/>
          </p:nvPr>
        </p:nvSpPr>
        <p:spPr>
          <a:xfrm>
            <a:off x="5684662" y="6626072"/>
            <a:ext cx="982800" cy="144000"/>
          </a:xfrm>
          <a:prstGeom prst="rect">
            <a:avLst/>
          </a:prstGeom>
        </p:spPr>
        <p:txBody>
          <a:bodyPr anchor="ctr"/>
          <a:lstStyle>
            <a:lvl1pPr>
              <a:defRPr sz="800">
                <a:solidFill>
                  <a:schemeClr val="bg2"/>
                </a:solidFill>
              </a:defRPr>
            </a:lvl1pPr>
          </a:lstStyle>
          <a:p>
            <a:fld id="{6055F72B-7F50-4DA8-82E6-FF29A75BF502}" type="datetime4">
              <a:rPr lang="en-US" smtClean="0"/>
              <a:t>December 5, 2019</a:t>
            </a:fld>
            <a:endParaRPr lang="en-GB"/>
          </a:p>
        </p:txBody>
      </p:sp>
      <p:sp>
        <p:nvSpPr>
          <p:cNvPr id="28" name="Footer Placeholder 4">
            <a:extLst>
              <a:ext uri="{FF2B5EF4-FFF2-40B4-BE49-F238E27FC236}">
                <a16:creationId xmlns:a16="http://schemas.microsoft.com/office/drawing/2014/main" id="{20B51702-1129-4A32-B743-E9380EECAFCC}"/>
              </a:ext>
            </a:extLst>
          </p:cNvPr>
          <p:cNvSpPr>
            <a:spLocks noGrp="1"/>
          </p:cNvSpPr>
          <p:nvPr>
            <p:ph type="ftr" sz="quarter" idx="3"/>
          </p:nvPr>
        </p:nvSpPr>
        <p:spPr>
          <a:xfrm>
            <a:off x="6667462" y="6626072"/>
            <a:ext cx="4125600" cy="144000"/>
          </a:xfrm>
          <a:prstGeom prst="rect">
            <a:avLst/>
          </a:prstGeom>
        </p:spPr>
        <p:txBody>
          <a:bodyPr anchor="ctr"/>
          <a:lstStyle>
            <a:lvl1pPr algn="l">
              <a:defRPr sz="800">
                <a:solidFill>
                  <a:schemeClr val="bg2"/>
                </a:solidFill>
              </a:defRPr>
            </a:lvl1pPr>
          </a:lstStyle>
          <a:p>
            <a:r>
              <a:rPr lang="en-GB"/>
              <a:t>© </a:t>
            </a:r>
            <a:r>
              <a:rPr lang="en-GB" err="1"/>
              <a:t>Kony</a:t>
            </a:r>
            <a:r>
              <a:rPr lang="en-GB"/>
              <a:t> DBX</a:t>
            </a:r>
            <a:r>
              <a:rPr lang="en-GB" kern="0"/>
              <a:t>, Company confidential</a:t>
            </a:r>
            <a:endParaRPr lang="en-GB"/>
          </a:p>
        </p:txBody>
      </p:sp>
      <p:sp>
        <p:nvSpPr>
          <p:cNvPr id="7" name="Title 1">
            <a:extLst>
              <a:ext uri="{FF2B5EF4-FFF2-40B4-BE49-F238E27FC236}">
                <a16:creationId xmlns:a16="http://schemas.microsoft.com/office/drawing/2014/main" id="{DC896906-6B4C-4628-85C1-D9E65E9297DE}"/>
              </a:ext>
            </a:extLst>
          </p:cNvPr>
          <p:cNvSpPr>
            <a:spLocks noGrp="1"/>
          </p:cNvSpPr>
          <p:nvPr>
            <p:ph type="ctrTitle"/>
          </p:nvPr>
        </p:nvSpPr>
        <p:spPr>
          <a:xfrm>
            <a:off x="5684662" y="2908809"/>
            <a:ext cx="5926117" cy="1238759"/>
          </a:xfrm>
        </p:spPr>
        <p:txBody>
          <a:bodyPr anchor="b">
            <a:noAutofit/>
          </a:bodyPr>
          <a:lstStyle>
            <a:lvl1pPr algn="l">
              <a:lnSpc>
                <a:spcPct val="90000"/>
              </a:lnSpc>
              <a:defRPr sz="4400" b="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GB"/>
          </a:p>
        </p:txBody>
      </p:sp>
      <p:sp>
        <p:nvSpPr>
          <p:cNvPr id="8" name="Subtitle 2">
            <a:extLst>
              <a:ext uri="{FF2B5EF4-FFF2-40B4-BE49-F238E27FC236}">
                <a16:creationId xmlns:a16="http://schemas.microsoft.com/office/drawing/2014/main" id="{B321F34B-79E0-4A69-B1FF-50259609F78C}"/>
              </a:ext>
            </a:extLst>
          </p:cNvPr>
          <p:cNvSpPr>
            <a:spLocks noGrp="1"/>
          </p:cNvSpPr>
          <p:nvPr>
            <p:ph type="subTitle" idx="1"/>
          </p:nvPr>
        </p:nvSpPr>
        <p:spPr>
          <a:xfrm>
            <a:off x="5684662" y="4312300"/>
            <a:ext cx="4320000" cy="1241425"/>
          </a:xfrm>
        </p:spPr>
        <p:txBody>
          <a:bodyPr>
            <a:noAutofit/>
          </a:bodyPr>
          <a:lstStyle>
            <a:lvl1pPr marL="0" indent="0" algn="l">
              <a:lnSpc>
                <a:spcPct val="120000"/>
              </a:lnSpc>
              <a:buNone/>
              <a:defRPr sz="1800">
                <a:solidFill>
                  <a:schemeClr val="tx2">
                    <a:lumMod val="40000"/>
                    <a:lumOff val="60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6121321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2_Sub_Title Slide1">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AE7FFC-3044-4B81-9581-BF01DB82E95D}"/>
              </a:ext>
            </a:extLst>
          </p:cNvPr>
          <p:cNvPicPr>
            <a:picLocks noChangeAspect="1"/>
          </p:cNvPicPr>
          <p:nvPr userDrawn="1"/>
        </p:nvPicPr>
        <p:blipFill rotWithShape="1">
          <a:blip r:embed="rId2"/>
          <a:srcRect l="1042" t="1042" r="-1" b="2241"/>
          <a:stretch/>
        </p:blipFill>
        <p:spPr>
          <a:xfrm flipH="1">
            <a:off x="-1" y="-1"/>
            <a:ext cx="3619500" cy="6858001"/>
          </a:xfrm>
          <a:prstGeom prst="rect">
            <a:avLst/>
          </a:prstGeom>
        </p:spPr>
      </p:pic>
      <p:sp>
        <p:nvSpPr>
          <p:cNvPr id="7" name="Title 1">
            <a:extLst>
              <a:ext uri="{FF2B5EF4-FFF2-40B4-BE49-F238E27FC236}">
                <a16:creationId xmlns:a16="http://schemas.microsoft.com/office/drawing/2014/main" id="{2D1B816C-2E4C-46EA-933A-02A928D04BA3}"/>
              </a:ext>
            </a:extLst>
          </p:cNvPr>
          <p:cNvSpPr>
            <a:spLocks noGrp="1"/>
          </p:cNvSpPr>
          <p:nvPr>
            <p:ph type="ctrTitle"/>
          </p:nvPr>
        </p:nvSpPr>
        <p:spPr>
          <a:xfrm>
            <a:off x="5684662" y="2908809"/>
            <a:ext cx="5926117" cy="1238759"/>
          </a:xfrm>
        </p:spPr>
        <p:txBody>
          <a:bodyPr anchor="b">
            <a:noAutofit/>
          </a:bodyPr>
          <a:lstStyle>
            <a:lvl1pPr algn="l">
              <a:lnSpc>
                <a:spcPct val="90000"/>
              </a:lnSpc>
              <a:defRPr sz="4400" b="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GB"/>
          </a:p>
        </p:txBody>
      </p:sp>
      <p:sp>
        <p:nvSpPr>
          <p:cNvPr id="8" name="Subtitle 2">
            <a:extLst>
              <a:ext uri="{FF2B5EF4-FFF2-40B4-BE49-F238E27FC236}">
                <a16:creationId xmlns:a16="http://schemas.microsoft.com/office/drawing/2014/main" id="{4723F913-EDC7-4EBF-BA39-42069AE74985}"/>
              </a:ext>
            </a:extLst>
          </p:cNvPr>
          <p:cNvSpPr>
            <a:spLocks noGrp="1"/>
          </p:cNvSpPr>
          <p:nvPr>
            <p:ph type="subTitle" idx="1"/>
          </p:nvPr>
        </p:nvSpPr>
        <p:spPr>
          <a:xfrm>
            <a:off x="5684662" y="4312300"/>
            <a:ext cx="4320000" cy="1241425"/>
          </a:xfrm>
        </p:spPr>
        <p:txBody>
          <a:bodyPr>
            <a:noAutofit/>
          </a:bodyPr>
          <a:lstStyle>
            <a:lvl1pPr marL="0" indent="0" algn="l">
              <a:lnSpc>
                <a:spcPct val="120000"/>
              </a:lnSpc>
              <a:buNone/>
              <a:defRPr sz="18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Date Placeholder 3">
            <a:extLst>
              <a:ext uri="{FF2B5EF4-FFF2-40B4-BE49-F238E27FC236}">
                <a16:creationId xmlns:a16="http://schemas.microsoft.com/office/drawing/2014/main" id="{57F94DA0-1409-4DD3-AC84-0F11D3FE2C4C}"/>
              </a:ext>
            </a:extLst>
          </p:cNvPr>
          <p:cNvSpPr>
            <a:spLocks noGrp="1"/>
          </p:cNvSpPr>
          <p:nvPr>
            <p:ph type="dt" sz="half" idx="2"/>
          </p:nvPr>
        </p:nvSpPr>
        <p:spPr>
          <a:xfrm>
            <a:off x="5684662" y="6626072"/>
            <a:ext cx="982800" cy="144000"/>
          </a:xfrm>
          <a:prstGeom prst="rect">
            <a:avLst/>
          </a:prstGeom>
        </p:spPr>
        <p:txBody>
          <a:bodyPr anchor="ctr"/>
          <a:lstStyle>
            <a:lvl1pPr>
              <a:defRPr sz="800">
                <a:solidFill>
                  <a:schemeClr val="bg2"/>
                </a:solidFill>
              </a:defRPr>
            </a:lvl1pPr>
          </a:lstStyle>
          <a:p>
            <a:fld id="{6055F72B-7F50-4DA8-82E6-FF29A75BF502}" type="datetime4">
              <a:rPr lang="en-US" smtClean="0"/>
              <a:t>December 5, 2019</a:t>
            </a:fld>
            <a:endParaRPr lang="en-GB"/>
          </a:p>
        </p:txBody>
      </p:sp>
      <p:sp>
        <p:nvSpPr>
          <p:cNvPr id="10" name="Footer Placeholder 4">
            <a:extLst>
              <a:ext uri="{FF2B5EF4-FFF2-40B4-BE49-F238E27FC236}">
                <a16:creationId xmlns:a16="http://schemas.microsoft.com/office/drawing/2014/main" id="{D8BA35DC-48D3-4F6C-B730-2332600D64C1}"/>
              </a:ext>
            </a:extLst>
          </p:cNvPr>
          <p:cNvSpPr>
            <a:spLocks noGrp="1"/>
          </p:cNvSpPr>
          <p:nvPr>
            <p:ph type="ftr" sz="quarter" idx="3"/>
          </p:nvPr>
        </p:nvSpPr>
        <p:spPr>
          <a:xfrm>
            <a:off x="6667462" y="6626072"/>
            <a:ext cx="4125600" cy="144000"/>
          </a:xfrm>
          <a:prstGeom prst="rect">
            <a:avLst/>
          </a:prstGeom>
        </p:spPr>
        <p:txBody>
          <a:bodyPr anchor="ctr"/>
          <a:lstStyle>
            <a:lvl1pPr algn="l">
              <a:defRPr sz="800">
                <a:solidFill>
                  <a:schemeClr val="bg2"/>
                </a:solidFill>
              </a:defRPr>
            </a:lvl1pPr>
          </a:lstStyle>
          <a:p>
            <a:r>
              <a:rPr lang="en-GB"/>
              <a:t>© </a:t>
            </a:r>
            <a:r>
              <a:rPr lang="en-GB" err="1"/>
              <a:t>Kony</a:t>
            </a:r>
            <a:r>
              <a:rPr lang="en-GB"/>
              <a:t> DBX</a:t>
            </a:r>
            <a:r>
              <a:rPr lang="en-GB" kern="0"/>
              <a:t>, Company confidential</a:t>
            </a:r>
            <a:endParaRPr lang="en-GB"/>
          </a:p>
        </p:txBody>
      </p:sp>
    </p:spTree>
    <p:extLst>
      <p:ext uri="{BB962C8B-B14F-4D97-AF65-F5344CB8AC3E}">
        <p14:creationId xmlns:p14="http://schemas.microsoft.com/office/powerpoint/2010/main" val="220352403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_Sub_Title Slide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96D89C2-70D5-426D-89CC-4DA2DC761B26}"/>
              </a:ext>
            </a:extLst>
          </p:cNvPr>
          <p:cNvSpPr>
            <a:spLocks noGrp="1"/>
          </p:cNvSpPr>
          <p:nvPr>
            <p:ph type="pic" sz="quarter" idx="11"/>
          </p:nvPr>
        </p:nvSpPr>
        <p:spPr>
          <a:xfrm>
            <a:off x="0" y="0"/>
            <a:ext cx="12192000" cy="6858000"/>
          </a:xfrm>
          <a:pattFill prst="lgCheck">
            <a:fgClr>
              <a:schemeClr val="bg2">
                <a:lumMod val="90000"/>
              </a:schemeClr>
            </a:fgClr>
            <a:bgClr>
              <a:schemeClr val="bg1"/>
            </a:bgClr>
          </a:pattFill>
        </p:spPr>
        <p:txBody>
          <a:bodyPr anchor="ctr"/>
          <a:lstStyle>
            <a:lvl1pPr algn="ctr">
              <a:defRPr/>
            </a:lvl1pPr>
          </a:lstStyle>
          <a:p>
            <a:endParaRPr lang="en-US"/>
          </a:p>
        </p:txBody>
      </p:sp>
      <p:pic>
        <p:nvPicPr>
          <p:cNvPr id="11" name="Picture 10">
            <a:extLst>
              <a:ext uri="{FF2B5EF4-FFF2-40B4-BE49-F238E27FC236}">
                <a16:creationId xmlns:a16="http://schemas.microsoft.com/office/drawing/2014/main" id="{EECFB700-4429-49E8-92C3-1595B36A2C8F}"/>
              </a:ext>
            </a:extLst>
          </p:cNvPr>
          <p:cNvPicPr>
            <a:picLocks noChangeAspect="1"/>
          </p:cNvPicPr>
          <p:nvPr userDrawn="1"/>
        </p:nvPicPr>
        <p:blipFill rotWithShape="1">
          <a:blip r:embed="rId2"/>
          <a:srcRect l="48570" r="2118" b="20649"/>
          <a:stretch/>
        </p:blipFill>
        <p:spPr>
          <a:xfrm>
            <a:off x="0" y="0"/>
            <a:ext cx="5009561" cy="6858000"/>
          </a:xfrm>
          <a:prstGeom prst="rect">
            <a:avLst/>
          </a:prstGeom>
        </p:spPr>
      </p:pic>
      <p:pic>
        <p:nvPicPr>
          <p:cNvPr id="18" name="Picture 17">
            <a:extLst>
              <a:ext uri="{FF2B5EF4-FFF2-40B4-BE49-F238E27FC236}">
                <a16:creationId xmlns:a16="http://schemas.microsoft.com/office/drawing/2014/main" id="{7CD4124A-3588-4278-9593-72D9B8A7FCA4}"/>
              </a:ext>
            </a:extLst>
          </p:cNvPr>
          <p:cNvPicPr>
            <a:picLocks noChangeAspect="1"/>
          </p:cNvPicPr>
          <p:nvPr userDrawn="1"/>
        </p:nvPicPr>
        <p:blipFill>
          <a:blip r:embed="rId3"/>
          <a:stretch>
            <a:fillRect/>
          </a:stretch>
        </p:blipFill>
        <p:spPr>
          <a:xfrm>
            <a:off x="1236231" y="3614097"/>
            <a:ext cx="3773330" cy="861686"/>
          </a:xfrm>
          <a:prstGeom prst="rect">
            <a:avLst/>
          </a:prstGeom>
        </p:spPr>
      </p:pic>
      <p:sp>
        <p:nvSpPr>
          <p:cNvPr id="19" name="Title 1">
            <a:extLst>
              <a:ext uri="{FF2B5EF4-FFF2-40B4-BE49-F238E27FC236}">
                <a16:creationId xmlns:a16="http://schemas.microsoft.com/office/drawing/2014/main" id="{A78F6D69-2BFE-4523-B93E-C21E18E62096}"/>
              </a:ext>
            </a:extLst>
          </p:cNvPr>
          <p:cNvSpPr>
            <a:spLocks noGrp="1"/>
          </p:cNvSpPr>
          <p:nvPr>
            <p:ph type="ctrTitle"/>
          </p:nvPr>
        </p:nvSpPr>
        <p:spPr>
          <a:xfrm>
            <a:off x="4453264" y="525708"/>
            <a:ext cx="7302017" cy="1800000"/>
          </a:xfrm>
        </p:spPr>
        <p:txBody>
          <a:bodyPr anchor="b">
            <a:noAutofit/>
          </a:bodyPr>
          <a:lstStyle>
            <a:lvl1pPr algn="r">
              <a:lnSpc>
                <a:spcPct val="90000"/>
              </a:lnSpc>
              <a:defRPr sz="4800" b="0">
                <a:solidFill>
                  <a:schemeClr val="bg1"/>
                </a:solidFill>
              </a:defRPr>
            </a:lvl1pPr>
          </a:lstStyle>
          <a:p>
            <a:r>
              <a:rPr lang="en-US"/>
              <a:t>Click to edit Master title style</a:t>
            </a:r>
            <a:endParaRPr lang="en-GB"/>
          </a:p>
        </p:txBody>
      </p:sp>
      <p:sp>
        <p:nvSpPr>
          <p:cNvPr id="20" name="Subtitle 2">
            <a:extLst>
              <a:ext uri="{FF2B5EF4-FFF2-40B4-BE49-F238E27FC236}">
                <a16:creationId xmlns:a16="http://schemas.microsoft.com/office/drawing/2014/main" id="{733B2821-3CBD-420E-B1E3-932E1C29C8CE}"/>
              </a:ext>
            </a:extLst>
          </p:cNvPr>
          <p:cNvSpPr>
            <a:spLocks noGrp="1"/>
          </p:cNvSpPr>
          <p:nvPr>
            <p:ph type="subTitle" idx="1"/>
          </p:nvPr>
        </p:nvSpPr>
        <p:spPr>
          <a:xfrm>
            <a:off x="7435281" y="2411433"/>
            <a:ext cx="4320000" cy="1241425"/>
          </a:xfrm>
        </p:spPr>
        <p:txBody>
          <a:bodyPr>
            <a:noAutofit/>
          </a:bodyPr>
          <a:lstStyle>
            <a:lvl1pPr marL="0" indent="0" algn="r">
              <a:lnSpc>
                <a:spcPct val="120000"/>
              </a:lnSpc>
              <a:buNone/>
              <a:defRPr sz="18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1" name="Date Placeholder 3">
            <a:extLst>
              <a:ext uri="{FF2B5EF4-FFF2-40B4-BE49-F238E27FC236}">
                <a16:creationId xmlns:a16="http://schemas.microsoft.com/office/drawing/2014/main" id="{6B8AABE0-6CA8-4D67-BFC2-A6166182B285}"/>
              </a:ext>
            </a:extLst>
          </p:cNvPr>
          <p:cNvSpPr>
            <a:spLocks noGrp="1"/>
          </p:cNvSpPr>
          <p:nvPr>
            <p:ph type="dt" sz="half" idx="2"/>
          </p:nvPr>
        </p:nvSpPr>
        <p:spPr>
          <a:xfrm>
            <a:off x="4453263" y="6626072"/>
            <a:ext cx="982800" cy="144000"/>
          </a:xfrm>
          <a:prstGeom prst="rect">
            <a:avLst/>
          </a:prstGeom>
        </p:spPr>
        <p:txBody>
          <a:bodyPr anchor="ctr"/>
          <a:lstStyle>
            <a:lvl1pPr>
              <a:defRPr sz="800">
                <a:solidFill>
                  <a:schemeClr val="bg2"/>
                </a:solidFill>
              </a:defRPr>
            </a:lvl1pPr>
          </a:lstStyle>
          <a:p>
            <a:fld id="{286E1F70-08C3-4A48-A8B3-4800768935A0}" type="datetime4">
              <a:rPr lang="en-US" smtClean="0"/>
              <a:t>December 5, 2019</a:t>
            </a:fld>
            <a:endParaRPr lang="en-GB"/>
          </a:p>
        </p:txBody>
      </p:sp>
      <p:sp>
        <p:nvSpPr>
          <p:cNvPr id="22" name="Footer Placeholder 4">
            <a:extLst>
              <a:ext uri="{FF2B5EF4-FFF2-40B4-BE49-F238E27FC236}">
                <a16:creationId xmlns:a16="http://schemas.microsoft.com/office/drawing/2014/main" id="{52997F71-98E2-4E46-9763-474462642881}"/>
              </a:ext>
            </a:extLst>
          </p:cNvPr>
          <p:cNvSpPr>
            <a:spLocks noGrp="1"/>
          </p:cNvSpPr>
          <p:nvPr>
            <p:ph type="ftr" sz="quarter" idx="3"/>
          </p:nvPr>
        </p:nvSpPr>
        <p:spPr>
          <a:xfrm>
            <a:off x="5436063" y="6626072"/>
            <a:ext cx="4125600" cy="144000"/>
          </a:xfrm>
          <a:prstGeom prst="rect">
            <a:avLst/>
          </a:prstGeom>
        </p:spPr>
        <p:txBody>
          <a:bodyPr anchor="ctr"/>
          <a:lstStyle>
            <a:lvl1pPr algn="l">
              <a:defRPr sz="800">
                <a:solidFill>
                  <a:schemeClr val="bg2"/>
                </a:solidFill>
              </a:defRPr>
            </a:lvl1pPr>
          </a:lstStyle>
          <a:p>
            <a:r>
              <a:rPr lang="en-GB"/>
              <a:t>© Kony DBX, Company confidential</a:t>
            </a:r>
          </a:p>
        </p:txBody>
      </p:sp>
    </p:spTree>
    <p:extLst>
      <p:ext uri="{BB962C8B-B14F-4D97-AF65-F5344CB8AC3E}">
        <p14:creationId xmlns:p14="http://schemas.microsoft.com/office/powerpoint/2010/main" val="186806506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63C0AEC8-37E6-4FCC-921E-D02031C7F1CF}" type="datetime4">
              <a:rPr lang="en-US" smtClean="0"/>
              <a:t>December 5, 2019</a:t>
            </a:fld>
            <a:endParaRPr lang="en-GB"/>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r>
              <a:rPr lang="en-GB"/>
              <a:t>© Kony DBX, Company confidential</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7E82EACE-D62C-4800-B5F9-0D54C92FCDE9}" type="slidenum">
              <a:rPr lang="en-GB" smtClean="0"/>
              <a:pPr/>
              <a:t>‹#›</a:t>
            </a:fld>
            <a:endParaRPr lang="en-GB"/>
          </a:p>
        </p:txBody>
      </p:sp>
    </p:spTree>
    <p:extLst>
      <p:ext uri="{BB962C8B-B14F-4D97-AF65-F5344CB8AC3E}">
        <p14:creationId xmlns:p14="http://schemas.microsoft.com/office/powerpoint/2010/main" val="4256020119"/>
      </p:ext>
    </p:extLst>
  </p:cSld>
  <p:clrMapOvr>
    <a:masterClrMapping/>
  </p:clrMapOvr>
  <p:hf hdr="0"/>
</p:sldLayout>
</file>

<file path=ppt/slideLayouts/slideLayout7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7E82EACE-D62C-4800-B5F9-0D54C92FCDE9}" type="slidenum">
              <a:rPr lang="en-GB" smtClean="0"/>
              <a:pPr/>
              <a:t>‹#›</a:t>
            </a:fld>
            <a:endParaRPr lang="en-GB"/>
          </a:p>
        </p:txBody>
      </p:sp>
      <p:sp>
        <p:nvSpPr>
          <p:cNvPr id="7" name="Rectangle 6">
            <a:extLst>
              <a:ext uri="{FF2B5EF4-FFF2-40B4-BE49-F238E27FC236}">
                <a16:creationId xmlns:a16="http://schemas.microsoft.com/office/drawing/2014/main" id="{9BF6EF3A-C433-4AFC-8B6F-3CADA3CD3649}"/>
              </a:ext>
            </a:extLst>
          </p:cNvPr>
          <p:cNvSpPr/>
          <p:nvPr userDrawn="1"/>
        </p:nvSpPr>
        <p:spPr>
          <a:xfrm>
            <a:off x="10352540" y="6439989"/>
            <a:ext cx="1338717" cy="4180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4990727"/>
      </p:ext>
    </p:extLst>
  </p:cSld>
  <p:clrMapOvr>
    <a:masterClrMapping/>
  </p:clrMapOvr>
  <p:hf hdr="0"/>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C0AEC8-37E6-4FCC-921E-D02031C7F1CF}" type="datetime4">
              <a:rPr lang="en-US" smtClean="0"/>
              <a:t>December 5, 2019</a:t>
            </a:fld>
            <a:endParaRPr lang="en-GB"/>
          </a:p>
        </p:txBody>
      </p:sp>
      <p:sp>
        <p:nvSpPr>
          <p:cNvPr id="5" name="Footer Placeholder 4"/>
          <p:cNvSpPr>
            <a:spLocks noGrp="1"/>
          </p:cNvSpPr>
          <p:nvPr>
            <p:ph type="ftr" sz="quarter" idx="11"/>
          </p:nvPr>
        </p:nvSpPr>
        <p:spPr/>
        <p:txBody>
          <a:bodyPr/>
          <a:lstStyle/>
          <a:p>
            <a:r>
              <a:rPr lang="en-GB"/>
              <a:t>© Kony DBX, Company confidential</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2953686126"/>
      </p:ext>
    </p:extLst>
  </p:cSld>
  <p:clrMapOvr>
    <a:masterClrMapping/>
  </p:clrMapOvr>
  <p:hf hdr="0"/>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C0AEC8-37E6-4FCC-921E-D02031C7F1CF}" type="datetime4">
              <a:rPr lang="en-US" smtClean="0"/>
              <a:t>December 5, 2019</a:t>
            </a:fld>
            <a:endParaRPr lang="en-GB"/>
          </a:p>
        </p:txBody>
      </p:sp>
      <p:sp>
        <p:nvSpPr>
          <p:cNvPr id="6" name="Footer Placeholder 5"/>
          <p:cNvSpPr>
            <a:spLocks noGrp="1"/>
          </p:cNvSpPr>
          <p:nvPr>
            <p:ph type="ftr" sz="quarter" idx="11"/>
          </p:nvPr>
        </p:nvSpPr>
        <p:spPr/>
        <p:txBody>
          <a:bodyPr/>
          <a:lstStyle/>
          <a:p>
            <a:r>
              <a:rPr lang="en-GB"/>
              <a:t>© Kony DBX, Company confidential</a:t>
            </a:r>
          </a:p>
        </p:txBody>
      </p:sp>
      <p:sp>
        <p:nvSpPr>
          <p:cNvPr id="7" name="Slide Number Placeholder 6"/>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669671011"/>
      </p:ext>
    </p:extLst>
  </p:cSld>
  <p:clrMapOvr>
    <a:masterClrMapping/>
  </p:clrMapOvr>
  <p:hf hdr="0"/>
</p:sldLayout>
</file>

<file path=ppt/slideLayouts/slideLayout7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C0AEC8-37E6-4FCC-921E-D02031C7F1CF}" type="datetime4">
              <a:rPr lang="en-US" smtClean="0"/>
              <a:t>December 5, 2019</a:t>
            </a:fld>
            <a:endParaRPr lang="en-GB"/>
          </a:p>
        </p:txBody>
      </p:sp>
      <p:sp>
        <p:nvSpPr>
          <p:cNvPr id="8" name="Footer Placeholder 7"/>
          <p:cNvSpPr>
            <a:spLocks noGrp="1"/>
          </p:cNvSpPr>
          <p:nvPr>
            <p:ph type="ftr" sz="quarter" idx="11"/>
          </p:nvPr>
        </p:nvSpPr>
        <p:spPr/>
        <p:txBody>
          <a:bodyPr/>
          <a:lstStyle/>
          <a:p>
            <a:r>
              <a:rPr lang="en-GB"/>
              <a:t>© Kony DBX, Company confidential</a:t>
            </a:r>
          </a:p>
        </p:txBody>
      </p:sp>
      <p:sp>
        <p:nvSpPr>
          <p:cNvPr id="9" name="Slide Number Placeholder 8"/>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1777825626"/>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ody_1/3 image">
    <p:spTree>
      <p:nvGrpSpPr>
        <p:cNvPr id="1" name=""/>
        <p:cNvGrpSpPr/>
        <p:nvPr/>
      </p:nvGrpSpPr>
      <p:grpSpPr>
        <a:xfrm>
          <a:off x="0" y="0"/>
          <a:ext cx="0" cy="0"/>
          <a:chOff x="0" y="0"/>
          <a:chExt cx="0" cy="0"/>
        </a:xfrm>
      </p:grpSpPr>
      <p:sp>
        <p:nvSpPr>
          <p:cNvPr id="15" name="Picture Placeholder 2">
            <a:extLst>
              <a:ext uri="{FF2B5EF4-FFF2-40B4-BE49-F238E27FC236}">
                <a16:creationId xmlns:a16="http://schemas.microsoft.com/office/drawing/2014/main" id="{1FFFFDE8-0F81-4918-83E5-DFB651356937}"/>
              </a:ext>
            </a:extLst>
          </p:cNvPr>
          <p:cNvSpPr>
            <a:spLocks noGrp="1"/>
          </p:cNvSpPr>
          <p:nvPr>
            <p:ph type="pic" sz="quarter" idx="10" hasCustomPrompt="1"/>
          </p:nvPr>
        </p:nvSpPr>
        <p:spPr>
          <a:xfrm>
            <a:off x="8501449" y="0"/>
            <a:ext cx="3690551" cy="6858000"/>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9" name="Title 13"/>
          <p:cNvSpPr>
            <a:spLocks noGrp="1"/>
          </p:cNvSpPr>
          <p:nvPr>
            <p:ph type="title"/>
          </p:nvPr>
        </p:nvSpPr>
        <p:spPr>
          <a:xfrm>
            <a:off x="595215" y="1045029"/>
            <a:ext cx="6643396" cy="1091681"/>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10" name="Text Placeholder 4"/>
          <p:cNvSpPr>
            <a:spLocks noGrp="1"/>
          </p:cNvSpPr>
          <p:nvPr>
            <p:ph type="body" sz="quarter" idx="11"/>
          </p:nvPr>
        </p:nvSpPr>
        <p:spPr>
          <a:xfrm>
            <a:off x="595216" y="2435289"/>
            <a:ext cx="6643396" cy="3541901"/>
          </a:xfrm>
          <a:prstGeom prst="rect">
            <a:avLst/>
          </a:prstGeom>
        </p:spPr>
        <p:txBody>
          <a:bodyPr/>
          <a:lstStyle>
            <a:lvl1pPr marL="0" indent="0">
              <a:lnSpc>
                <a:spcPct val="120000"/>
              </a:lnSpc>
              <a:spcBef>
                <a:spcPts val="600"/>
              </a:spcBef>
              <a:buNone/>
              <a:defRPr sz="1200" b="0" i="0">
                <a:solidFill>
                  <a:schemeClr val="bg2">
                    <a:lumMod val="50000"/>
                  </a:schemeClr>
                </a:solidFill>
                <a:latin typeface="Avenir Roman" charset="0"/>
                <a:ea typeface="Avenir Roman" charset="0"/>
                <a:cs typeface="Avenir Roman" charset="0"/>
              </a:defRPr>
            </a:lvl1pPr>
            <a:lvl2pPr>
              <a:lnSpc>
                <a:spcPct val="120000"/>
              </a:lnSpc>
              <a:spcBef>
                <a:spcPts val="600"/>
              </a:spcBef>
              <a:defRPr sz="1200" b="0" i="0">
                <a:solidFill>
                  <a:schemeClr val="bg2">
                    <a:lumMod val="50000"/>
                  </a:schemeClr>
                </a:solidFill>
                <a:latin typeface="Avenir Roman" charset="0"/>
                <a:ea typeface="Avenir Roman" charset="0"/>
                <a:cs typeface="Avenir Roman" charset="0"/>
              </a:defRPr>
            </a:lvl2pPr>
            <a:lvl3pPr>
              <a:lnSpc>
                <a:spcPct val="120000"/>
              </a:lnSpc>
              <a:spcBef>
                <a:spcPts val="600"/>
              </a:spcBef>
              <a:defRPr sz="1200" b="0" i="0">
                <a:solidFill>
                  <a:schemeClr val="bg2">
                    <a:lumMod val="50000"/>
                  </a:schemeClr>
                </a:solidFill>
                <a:latin typeface="Avenir Roman" charset="0"/>
                <a:ea typeface="Avenir Roman" charset="0"/>
                <a:cs typeface="Avenir Roman" charset="0"/>
              </a:defRPr>
            </a:lvl3pPr>
            <a:lvl4pPr>
              <a:lnSpc>
                <a:spcPct val="120000"/>
              </a:lnSpc>
              <a:spcBef>
                <a:spcPts val="600"/>
              </a:spcBef>
              <a:defRPr sz="1200" b="0" i="0">
                <a:solidFill>
                  <a:schemeClr val="bg2">
                    <a:lumMod val="50000"/>
                  </a:schemeClr>
                </a:solidFill>
                <a:latin typeface="Avenir Roman" charset="0"/>
                <a:ea typeface="Avenir Roman" charset="0"/>
                <a:cs typeface="Avenir Roman" charset="0"/>
              </a:defRPr>
            </a:lvl4pPr>
            <a:lvl5pPr>
              <a:lnSpc>
                <a:spcPct val="120000"/>
              </a:lnSpc>
              <a:spcBef>
                <a:spcPts val="600"/>
              </a:spcBef>
              <a:defRPr sz="1200" b="0" i="0">
                <a:solidFill>
                  <a:schemeClr val="bg2">
                    <a:lumMod val="50000"/>
                  </a:schemeClr>
                </a:solidFill>
                <a:latin typeface="Avenir Roman" charset="0"/>
                <a:ea typeface="Avenir Roman" charset="0"/>
                <a:cs typeface="Avenir Roman"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910002E9-4885-4450-B653-015204EE8842}"/>
              </a:ext>
            </a:extLst>
          </p:cNvPr>
          <p:cNvSpPr>
            <a:spLocks noGrp="1"/>
          </p:cNvSpPr>
          <p:nvPr>
            <p:ph type="dt" sz="half" idx="12"/>
          </p:nvPr>
        </p:nvSpPr>
        <p:spPr>
          <a:xfrm>
            <a:off x="576262" y="6626072"/>
            <a:ext cx="982800" cy="144000"/>
          </a:xfrm>
          <a:prstGeom prst="rect">
            <a:avLst/>
          </a:prstGeom>
        </p:spPr>
        <p:txBody>
          <a:bodyPr/>
          <a:lstStyle/>
          <a:p>
            <a:fld id="{33E187E9-C239-47DB-8141-BF71C1F44F8E}" type="datetime4">
              <a:rPr lang="en-US" smtClean="0"/>
              <a:t>December 5, 2019</a:t>
            </a:fld>
            <a:endParaRPr lang="en-GB"/>
          </a:p>
        </p:txBody>
      </p:sp>
      <p:sp>
        <p:nvSpPr>
          <p:cNvPr id="3" name="Footer Placeholder 2">
            <a:extLst>
              <a:ext uri="{FF2B5EF4-FFF2-40B4-BE49-F238E27FC236}">
                <a16:creationId xmlns:a16="http://schemas.microsoft.com/office/drawing/2014/main" id="{C847AF1D-FDBD-4C75-A8F5-E0DB27437F9D}"/>
              </a:ext>
            </a:extLst>
          </p:cNvPr>
          <p:cNvSpPr>
            <a:spLocks noGrp="1"/>
          </p:cNvSpPr>
          <p:nvPr>
            <p:ph type="ftr" sz="quarter" idx="13"/>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216BCE36-5865-4923-96C8-B54B05A799C4}"/>
              </a:ext>
            </a:extLst>
          </p:cNvPr>
          <p:cNvSpPr>
            <a:spLocks noGrp="1"/>
          </p:cNvSpPr>
          <p:nvPr>
            <p:ph type="sldNum" sz="quarter" idx="14"/>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260576164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5" name="Slide Number Placeholder 4"/>
          <p:cNvSpPr>
            <a:spLocks noGrp="1"/>
          </p:cNvSpPr>
          <p:nvPr>
            <p:ph type="sldNum" sz="quarter" idx="12"/>
          </p:nvPr>
        </p:nvSpPr>
        <p:spPr/>
        <p:txBody>
          <a:bodyPr/>
          <a:lstStyle/>
          <a:p>
            <a:fld id="{7E82EACE-D62C-4800-B5F9-0D54C92FCDE9}" type="slidenum">
              <a:rPr lang="en-GB" smtClean="0"/>
              <a:pPr/>
              <a:t>‹#›</a:t>
            </a:fld>
            <a:endParaRPr lang="en-GB"/>
          </a:p>
        </p:txBody>
      </p:sp>
      <p:sp>
        <p:nvSpPr>
          <p:cNvPr id="6" name="Rectangle 5">
            <a:extLst>
              <a:ext uri="{FF2B5EF4-FFF2-40B4-BE49-F238E27FC236}">
                <a16:creationId xmlns:a16="http://schemas.microsoft.com/office/drawing/2014/main" id="{16BC3D71-6D1D-47AC-9F5A-D728CAE85897}"/>
              </a:ext>
            </a:extLst>
          </p:cNvPr>
          <p:cNvSpPr/>
          <p:nvPr userDrawn="1"/>
        </p:nvSpPr>
        <p:spPr>
          <a:xfrm>
            <a:off x="10352540" y="6387737"/>
            <a:ext cx="1404031" cy="4702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6588012"/>
      </p:ext>
    </p:extLst>
  </p:cSld>
  <p:clrMapOvr>
    <a:masterClrMapping/>
  </p:clrMapOvr>
  <p:hf hdr="0"/>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C0AEC8-37E6-4FCC-921E-D02031C7F1CF}" type="datetime4">
              <a:rPr lang="en-US" smtClean="0"/>
              <a:t>December 5, 2019</a:t>
            </a:fld>
            <a:endParaRPr lang="en-GB"/>
          </a:p>
        </p:txBody>
      </p:sp>
      <p:sp>
        <p:nvSpPr>
          <p:cNvPr id="3" name="Footer Placeholder 2"/>
          <p:cNvSpPr>
            <a:spLocks noGrp="1"/>
          </p:cNvSpPr>
          <p:nvPr>
            <p:ph type="ftr" sz="quarter" idx="11"/>
          </p:nvPr>
        </p:nvSpPr>
        <p:spPr/>
        <p:txBody>
          <a:bodyPr/>
          <a:lstStyle/>
          <a:p>
            <a:r>
              <a:rPr lang="en-GB"/>
              <a:t>© Kony DBX, Company confidential</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1798790373"/>
      </p:ext>
    </p:extLst>
  </p:cSld>
  <p:clrMapOvr>
    <a:masterClrMapping/>
  </p:clrMapOvr>
  <p:hf hdr="0"/>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C0AEC8-37E6-4FCC-921E-D02031C7F1CF}" type="datetime4">
              <a:rPr lang="en-US" smtClean="0"/>
              <a:t>December 5, 2019</a:t>
            </a:fld>
            <a:endParaRPr lang="en-GB"/>
          </a:p>
        </p:txBody>
      </p:sp>
      <p:sp>
        <p:nvSpPr>
          <p:cNvPr id="6" name="Footer Placeholder 5"/>
          <p:cNvSpPr>
            <a:spLocks noGrp="1"/>
          </p:cNvSpPr>
          <p:nvPr>
            <p:ph type="ftr" sz="quarter" idx="11"/>
          </p:nvPr>
        </p:nvSpPr>
        <p:spPr/>
        <p:txBody>
          <a:bodyPr/>
          <a:lstStyle/>
          <a:p>
            <a:r>
              <a:rPr lang="en-GB"/>
              <a:t>© Kony DBX, Company confidential</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3376190039"/>
      </p:ext>
    </p:extLst>
  </p:cSld>
  <p:clrMapOvr>
    <a:masterClrMapping/>
  </p:clrMapOvr>
  <p:hf hdr="0"/>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C0AEC8-37E6-4FCC-921E-D02031C7F1CF}" type="datetime4">
              <a:rPr lang="en-US" smtClean="0"/>
              <a:t>December 5, 2019</a:t>
            </a:fld>
            <a:endParaRPr lang="en-GB"/>
          </a:p>
        </p:txBody>
      </p:sp>
      <p:sp>
        <p:nvSpPr>
          <p:cNvPr id="6" name="Footer Placeholder 5"/>
          <p:cNvSpPr>
            <a:spLocks noGrp="1"/>
          </p:cNvSpPr>
          <p:nvPr>
            <p:ph type="ftr" sz="quarter" idx="11"/>
          </p:nvPr>
        </p:nvSpPr>
        <p:spPr/>
        <p:txBody>
          <a:bodyPr/>
          <a:lstStyle/>
          <a:p>
            <a:r>
              <a:rPr lang="en-GB"/>
              <a:t>© Kony DBX, Company confidential</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4128575969"/>
      </p:ext>
    </p:extLst>
  </p:cSld>
  <p:clrMapOvr>
    <a:masterClrMapping/>
  </p:clrMapOvr>
  <p:hf hdr="0"/>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C0AEC8-37E6-4FCC-921E-D02031C7F1CF}" type="datetime4">
              <a:rPr lang="en-US" smtClean="0"/>
              <a:t>December 5, 2019</a:t>
            </a:fld>
            <a:endParaRPr lang="en-GB"/>
          </a:p>
        </p:txBody>
      </p:sp>
      <p:sp>
        <p:nvSpPr>
          <p:cNvPr id="6" name="Footer Placeholder 5"/>
          <p:cNvSpPr>
            <a:spLocks noGrp="1"/>
          </p:cNvSpPr>
          <p:nvPr>
            <p:ph type="ftr" sz="quarter" idx="11"/>
          </p:nvPr>
        </p:nvSpPr>
        <p:spPr/>
        <p:txBody>
          <a:bodyPr/>
          <a:lstStyle/>
          <a:p>
            <a:r>
              <a:rPr lang="en-GB"/>
              <a:t>© Kony DBX, Company confidential</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2034062636"/>
      </p:ext>
    </p:extLst>
  </p:cSld>
  <p:clrMapOvr>
    <a:masterClrMapping/>
  </p:clrMapOvr>
  <p:hf hdr="0"/>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3C0AEC8-37E6-4FCC-921E-D02031C7F1CF}" type="datetime4">
              <a:rPr lang="en-US" smtClean="0"/>
              <a:t>December 5, 2019</a:t>
            </a:fld>
            <a:endParaRPr lang="en-GB"/>
          </a:p>
        </p:txBody>
      </p:sp>
      <p:sp>
        <p:nvSpPr>
          <p:cNvPr id="5" name="Footer Placeholder 4"/>
          <p:cNvSpPr>
            <a:spLocks noGrp="1"/>
          </p:cNvSpPr>
          <p:nvPr>
            <p:ph type="ftr" sz="quarter" idx="11"/>
          </p:nvPr>
        </p:nvSpPr>
        <p:spPr/>
        <p:txBody>
          <a:bodyPr/>
          <a:lstStyle/>
          <a:p>
            <a:r>
              <a:rPr lang="en-GB"/>
              <a:t>© Kony DBX, Company confidential</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2769900948"/>
      </p:ext>
    </p:extLst>
  </p:cSld>
  <p:clrMapOvr>
    <a:masterClrMapping/>
  </p:clrMapOvr>
  <p:hf hdr="0"/>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3C0AEC8-37E6-4FCC-921E-D02031C7F1CF}" type="datetime4">
              <a:rPr lang="en-US" smtClean="0"/>
              <a:t>December 5, 2019</a:t>
            </a:fld>
            <a:endParaRPr lang="en-GB"/>
          </a:p>
        </p:txBody>
      </p:sp>
      <p:sp>
        <p:nvSpPr>
          <p:cNvPr id="5" name="Footer Placeholder 4"/>
          <p:cNvSpPr>
            <a:spLocks noGrp="1"/>
          </p:cNvSpPr>
          <p:nvPr>
            <p:ph type="ftr" sz="quarter" idx="11"/>
          </p:nvPr>
        </p:nvSpPr>
        <p:spPr/>
        <p:txBody>
          <a:bodyPr/>
          <a:lstStyle/>
          <a:p>
            <a:r>
              <a:rPr lang="en-GB"/>
              <a:t>© Kony DBX, Company confidential</a:t>
            </a:r>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3645096379"/>
      </p:ext>
    </p:extLst>
  </p:cSld>
  <p:clrMapOvr>
    <a:masterClrMapping/>
  </p:clrMapOvr>
  <p:hf hdr="0"/>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C0AEC8-37E6-4FCC-921E-D02031C7F1CF}" type="datetime4">
              <a:rPr lang="en-US" smtClean="0"/>
              <a:t>December 5, 2019</a:t>
            </a:fld>
            <a:endParaRPr lang="en-GB"/>
          </a:p>
        </p:txBody>
      </p:sp>
      <p:sp>
        <p:nvSpPr>
          <p:cNvPr id="5" name="Footer Placeholder 4"/>
          <p:cNvSpPr>
            <a:spLocks noGrp="1"/>
          </p:cNvSpPr>
          <p:nvPr>
            <p:ph type="ftr" sz="quarter" idx="11"/>
          </p:nvPr>
        </p:nvSpPr>
        <p:spPr/>
        <p:txBody>
          <a:bodyPr/>
          <a:lstStyle/>
          <a:p>
            <a:r>
              <a:rPr lang="en-GB"/>
              <a:t>© Kony DBX, Company confidential</a:t>
            </a: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2519793928"/>
      </p:ext>
    </p:extLst>
  </p:cSld>
  <p:clrMapOvr>
    <a:masterClrMapping/>
  </p:clrMapOvr>
  <p:hf hdr="0"/>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3C0AEC8-37E6-4FCC-921E-D02031C7F1CF}" type="datetime4">
              <a:rPr lang="en-US" smtClean="0"/>
              <a:t>December 5, 2019</a:t>
            </a:fld>
            <a:endParaRPr lang="en-GB"/>
          </a:p>
        </p:txBody>
      </p:sp>
      <p:sp>
        <p:nvSpPr>
          <p:cNvPr id="8" name="Footer Placeholder 7"/>
          <p:cNvSpPr>
            <a:spLocks noGrp="1"/>
          </p:cNvSpPr>
          <p:nvPr>
            <p:ph type="ftr" sz="quarter" idx="11"/>
          </p:nvPr>
        </p:nvSpPr>
        <p:spPr/>
        <p:txBody>
          <a:bodyPr/>
          <a:lstStyle/>
          <a:p>
            <a:r>
              <a:rPr lang="en-GB"/>
              <a:t>© Kony DBX, Company confidential</a:t>
            </a:r>
          </a:p>
        </p:txBody>
      </p:sp>
      <p:sp>
        <p:nvSpPr>
          <p:cNvPr id="9" name="Slide Number Placeholder 8"/>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3771943038"/>
      </p:ext>
    </p:extLst>
  </p:cSld>
  <p:clrMapOvr>
    <a:masterClrMapping/>
  </p:clrMapOvr>
  <p:hf hdr="0"/>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3C0AEC8-37E6-4FCC-921E-D02031C7F1CF}" type="datetime4">
              <a:rPr lang="en-US" smtClean="0"/>
              <a:t>December 5, 2019</a:t>
            </a:fld>
            <a:endParaRPr lang="en-GB"/>
          </a:p>
        </p:txBody>
      </p:sp>
      <p:sp>
        <p:nvSpPr>
          <p:cNvPr id="8" name="Footer Placeholder 7"/>
          <p:cNvSpPr>
            <a:spLocks noGrp="1"/>
          </p:cNvSpPr>
          <p:nvPr>
            <p:ph type="ftr" sz="quarter" idx="11"/>
          </p:nvPr>
        </p:nvSpPr>
        <p:spPr/>
        <p:txBody>
          <a:bodyPr/>
          <a:lstStyle/>
          <a:p>
            <a:r>
              <a:rPr lang="en-GB"/>
              <a:t>© Kony DBX, Company confidential</a:t>
            </a:r>
          </a:p>
        </p:txBody>
      </p:sp>
      <p:sp>
        <p:nvSpPr>
          <p:cNvPr id="9" name="Slide Number Placeholder 8"/>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2224251071"/>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Body _ 1/3 image">
    <p:spTree>
      <p:nvGrpSpPr>
        <p:cNvPr id="1" name=""/>
        <p:cNvGrpSpPr/>
        <p:nvPr/>
      </p:nvGrpSpPr>
      <p:grpSpPr>
        <a:xfrm>
          <a:off x="0" y="0"/>
          <a:ext cx="0" cy="0"/>
          <a:chOff x="0" y="0"/>
          <a:chExt cx="0" cy="0"/>
        </a:xfrm>
      </p:grpSpPr>
      <p:sp>
        <p:nvSpPr>
          <p:cNvPr id="6" name="Picture Placeholder 2"/>
          <p:cNvSpPr>
            <a:spLocks noGrp="1"/>
          </p:cNvSpPr>
          <p:nvPr>
            <p:ph type="pic" sz="quarter" idx="10" hasCustomPrompt="1"/>
          </p:nvPr>
        </p:nvSpPr>
        <p:spPr>
          <a:xfrm>
            <a:off x="8501449" y="0"/>
            <a:ext cx="3690551" cy="6858000"/>
          </a:xfrm>
          <a:prstGeom prst="rect">
            <a:avLst/>
          </a:prstGeom>
          <a:pattFill prst="lgCheck">
            <a:fgClr>
              <a:schemeClr val="bg2"/>
            </a:fgClr>
            <a:bgClr>
              <a:schemeClr val="bg1"/>
            </a:bgClr>
          </a:pattFill>
        </p:spPr>
        <p:txBody>
          <a:bodyPr anchor="ctr"/>
          <a:lstStyle>
            <a:lvl1pPr marL="0" indent="0" algn="ctr">
              <a:buNone/>
              <a:defRPr sz="1600" b="1" i="0" baseline="0">
                <a:latin typeface="+mn-lt"/>
                <a:ea typeface="Source Sans Pro" charset="0"/>
                <a:cs typeface="Source Sans Pro" charset="0"/>
              </a:defRPr>
            </a:lvl1pPr>
          </a:lstStyle>
          <a:p>
            <a:r>
              <a:rPr lang="en-US"/>
              <a:t>Drag &amp; Drop picture</a:t>
            </a:r>
          </a:p>
        </p:txBody>
      </p:sp>
      <p:sp>
        <p:nvSpPr>
          <p:cNvPr id="9" name="Title 13"/>
          <p:cNvSpPr>
            <a:spLocks noGrp="1"/>
          </p:cNvSpPr>
          <p:nvPr>
            <p:ph type="title"/>
          </p:nvPr>
        </p:nvSpPr>
        <p:spPr>
          <a:xfrm>
            <a:off x="576263" y="1045029"/>
            <a:ext cx="2695443" cy="4932163"/>
          </a:xfrm>
          <a:prstGeom prst="rect">
            <a:avLst/>
          </a:prstGeom>
        </p:spPr>
        <p:txBody>
          <a:bodyPr anchor="ctr"/>
          <a:lstStyle>
            <a:lvl1pPr>
              <a:lnSpc>
                <a:spcPct val="75000"/>
              </a:lnSpc>
              <a:defRPr sz="2800" b="0" i="0">
                <a:solidFill>
                  <a:schemeClr val="accent1">
                    <a:lumMod val="75000"/>
                  </a:schemeClr>
                </a:solidFill>
                <a:latin typeface="Avenir Roman" charset="0"/>
                <a:ea typeface="Avenir Roman" charset="0"/>
                <a:cs typeface="Avenir Roman" charset="0"/>
              </a:defRPr>
            </a:lvl1pPr>
          </a:lstStyle>
          <a:p>
            <a:r>
              <a:rPr lang="en-US"/>
              <a:t>Click to edit Master title style</a:t>
            </a:r>
          </a:p>
        </p:txBody>
      </p:sp>
      <p:sp>
        <p:nvSpPr>
          <p:cNvPr id="10" name="Text Placeholder 4"/>
          <p:cNvSpPr>
            <a:spLocks noGrp="1"/>
          </p:cNvSpPr>
          <p:nvPr>
            <p:ph type="body" sz="quarter" idx="11"/>
          </p:nvPr>
        </p:nvSpPr>
        <p:spPr>
          <a:xfrm>
            <a:off x="3489649" y="1045029"/>
            <a:ext cx="4488024" cy="4932163"/>
          </a:xfrm>
          <a:prstGeom prst="rect">
            <a:avLst/>
          </a:prstGeom>
        </p:spPr>
        <p:txBody>
          <a:bodyPr/>
          <a:lstStyle>
            <a:lvl1pPr marL="0" indent="0">
              <a:lnSpc>
                <a:spcPct val="120000"/>
              </a:lnSpc>
              <a:spcBef>
                <a:spcPts val="600"/>
              </a:spcBef>
              <a:buNone/>
              <a:defRPr sz="1200" b="0" i="0">
                <a:solidFill>
                  <a:schemeClr val="bg2">
                    <a:lumMod val="50000"/>
                  </a:schemeClr>
                </a:solidFill>
                <a:latin typeface="Avenir Book" charset="0"/>
                <a:ea typeface="Avenir Book" charset="0"/>
                <a:cs typeface="Avenir Book" charset="0"/>
              </a:defRPr>
            </a:lvl1pPr>
            <a:lvl2pPr>
              <a:lnSpc>
                <a:spcPct val="120000"/>
              </a:lnSpc>
              <a:spcBef>
                <a:spcPts val="600"/>
              </a:spcBef>
              <a:defRPr sz="1200" b="0" i="0">
                <a:solidFill>
                  <a:schemeClr val="bg2">
                    <a:lumMod val="50000"/>
                  </a:schemeClr>
                </a:solidFill>
                <a:latin typeface="Avenir Book" charset="0"/>
                <a:ea typeface="Avenir Book" charset="0"/>
                <a:cs typeface="Avenir Book" charset="0"/>
              </a:defRPr>
            </a:lvl2pPr>
            <a:lvl3pPr>
              <a:lnSpc>
                <a:spcPct val="120000"/>
              </a:lnSpc>
              <a:spcBef>
                <a:spcPts val="600"/>
              </a:spcBef>
              <a:defRPr sz="1200" b="0" i="0">
                <a:solidFill>
                  <a:schemeClr val="bg2">
                    <a:lumMod val="50000"/>
                  </a:schemeClr>
                </a:solidFill>
                <a:latin typeface="Avenir Book" charset="0"/>
                <a:ea typeface="Avenir Book" charset="0"/>
                <a:cs typeface="Avenir Book" charset="0"/>
              </a:defRPr>
            </a:lvl3pPr>
            <a:lvl4pPr>
              <a:lnSpc>
                <a:spcPct val="120000"/>
              </a:lnSpc>
              <a:spcBef>
                <a:spcPts val="600"/>
              </a:spcBef>
              <a:defRPr sz="1200" b="0" i="0">
                <a:solidFill>
                  <a:schemeClr val="bg2">
                    <a:lumMod val="50000"/>
                  </a:schemeClr>
                </a:solidFill>
                <a:latin typeface="Avenir Book" charset="0"/>
                <a:ea typeface="Avenir Book" charset="0"/>
                <a:cs typeface="Avenir Book" charset="0"/>
              </a:defRPr>
            </a:lvl4pPr>
            <a:lvl5pPr>
              <a:lnSpc>
                <a:spcPct val="120000"/>
              </a:lnSpc>
              <a:spcBef>
                <a:spcPts val="600"/>
              </a:spcBef>
              <a:defRPr sz="1200" b="0" i="0">
                <a:solidFill>
                  <a:schemeClr val="bg2">
                    <a:lumMod val="50000"/>
                  </a:schemeClr>
                </a:solidFill>
                <a:latin typeface="Avenir Book" charset="0"/>
                <a:ea typeface="Avenir Book" charset="0"/>
                <a:cs typeface="Avenir Book"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E9FB0FC5-F5F7-4EB7-A65F-BC097F23D925}"/>
              </a:ext>
            </a:extLst>
          </p:cNvPr>
          <p:cNvSpPr>
            <a:spLocks noGrp="1"/>
          </p:cNvSpPr>
          <p:nvPr>
            <p:ph type="dt" sz="half" idx="12"/>
          </p:nvPr>
        </p:nvSpPr>
        <p:spPr>
          <a:xfrm>
            <a:off x="576262" y="6626072"/>
            <a:ext cx="982800" cy="144000"/>
          </a:xfrm>
          <a:prstGeom prst="rect">
            <a:avLst/>
          </a:prstGeom>
        </p:spPr>
        <p:txBody>
          <a:bodyPr/>
          <a:lstStyle/>
          <a:p>
            <a:fld id="{236FF5E0-DC68-4D3C-85F2-96A1E80886DF}" type="datetime4">
              <a:rPr lang="en-US" smtClean="0"/>
              <a:t>December 5, 2019</a:t>
            </a:fld>
            <a:endParaRPr lang="en-GB"/>
          </a:p>
        </p:txBody>
      </p:sp>
      <p:sp>
        <p:nvSpPr>
          <p:cNvPr id="3" name="Footer Placeholder 2">
            <a:extLst>
              <a:ext uri="{FF2B5EF4-FFF2-40B4-BE49-F238E27FC236}">
                <a16:creationId xmlns:a16="http://schemas.microsoft.com/office/drawing/2014/main" id="{6D562E42-6622-49EA-9DDB-6BB050BA6286}"/>
              </a:ext>
            </a:extLst>
          </p:cNvPr>
          <p:cNvSpPr>
            <a:spLocks noGrp="1"/>
          </p:cNvSpPr>
          <p:nvPr>
            <p:ph type="ftr" sz="quarter" idx="13"/>
          </p:nvPr>
        </p:nvSpPr>
        <p:spPr>
          <a:xfrm>
            <a:off x="1559062" y="6626072"/>
            <a:ext cx="4125600" cy="144000"/>
          </a:xfrm>
          <a:prstGeom prst="rect">
            <a:avLst/>
          </a:prstGeom>
        </p:spPr>
        <p:txBody>
          <a:bodyPr/>
          <a:lstStyle/>
          <a:p>
            <a:r>
              <a:rPr lang="en-GB"/>
              <a:t>© Kony DBX, Company confidential</a:t>
            </a:r>
          </a:p>
        </p:txBody>
      </p:sp>
      <p:sp>
        <p:nvSpPr>
          <p:cNvPr id="4" name="Slide Number Placeholder 3">
            <a:extLst>
              <a:ext uri="{FF2B5EF4-FFF2-40B4-BE49-F238E27FC236}">
                <a16:creationId xmlns:a16="http://schemas.microsoft.com/office/drawing/2014/main" id="{CDA39674-C5A5-4539-AA93-30D07FB0F365}"/>
              </a:ext>
            </a:extLst>
          </p:cNvPr>
          <p:cNvSpPr>
            <a:spLocks noGrp="1"/>
          </p:cNvSpPr>
          <p:nvPr>
            <p:ph type="sldNum" sz="quarter" idx="14"/>
          </p:nvPr>
        </p:nvSpPr>
        <p:spPr/>
        <p:txBody>
          <a:bodyPr/>
          <a:lstStyle/>
          <a:p>
            <a:fld id="{AB010629-DF8F-48F3-A75A-2A73A386C71B}" type="slidenum">
              <a:rPr lang="en-US" smtClean="0"/>
              <a:t>‹#›</a:t>
            </a:fld>
            <a:endParaRPr lang="en-US"/>
          </a:p>
        </p:txBody>
      </p:sp>
    </p:spTree>
    <p:extLst>
      <p:ext uri="{BB962C8B-B14F-4D97-AF65-F5344CB8AC3E}">
        <p14:creationId xmlns:p14="http://schemas.microsoft.com/office/powerpoint/2010/main" val="384855706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C0AEC8-37E6-4FCC-921E-D02031C7F1CF}" type="datetime4">
              <a:rPr lang="en-US" smtClean="0"/>
              <a:t>December 5, 2019</a:t>
            </a:fld>
            <a:endParaRPr lang="en-GB"/>
          </a:p>
        </p:txBody>
      </p:sp>
      <p:sp>
        <p:nvSpPr>
          <p:cNvPr id="5" name="Footer Placeholder 4"/>
          <p:cNvSpPr>
            <a:spLocks noGrp="1"/>
          </p:cNvSpPr>
          <p:nvPr>
            <p:ph type="ftr" sz="quarter" idx="11"/>
          </p:nvPr>
        </p:nvSpPr>
        <p:spPr/>
        <p:txBody>
          <a:bodyPr/>
          <a:lstStyle/>
          <a:p>
            <a:r>
              <a:rPr lang="en-GB"/>
              <a:t>© Kony DBX, Company confidential</a:t>
            </a:r>
          </a:p>
        </p:txBody>
      </p:sp>
      <p:sp>
        <p:nvSpPr>
          <p:cNvPr id="6" name="Slide Number Placeholder 5"/>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499338166"/>
      </p:ext>
    </p:extLst>
  </p:cSld>
  <p:clrMapOvr>
    <a:masterClrMapping/>
  </p:clrMapOvr>
  <p:hf hdr="0"/>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C0AEC8-37E6-4FCC-921E-D02031C7F1CF}" type="datetime4">
              <a:rPr lang="en-US" smtClean="0"/>
              <a:t>December 5, 2019</a:t>
            </a:fld>
            <a:endParaRPr lang="en-GB"/>
          </a:p>
        </p:txBody>
      </p:sp>
      <p:sp>
        <p:nvSpPr>
          <p:cNvPr id="5" name="Footer Placeholder 4"/>
          <p:cNvSpPr>
            <a:spLocks noGrp="1"/>
          </p:cNvSpPr>
          <p:nvPr>
            <p:ph type="ftr" sz="quarter" idx="11"/>
          </p:nvPr>
        </p:nvSpPr>
        <p:spPr/>
        <p:txBody>
          <a:bodyPr/>
          <a:lstStyle/>
          <a:p>
            <a:r>
              <a:rPr lang="en-GB"/>
              <a:t>© Kony DBX, Company confidential</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E82EACE-D62C-4800-B5F9-0D54C92FCDE9}" type="slidenum">
              <a:rPr lang="en-GB" smtClean="0"/>
              <a:pPr/>
              <a:t>‹#›</a:t>
            </a:fld>
            <a:endParaRPr lang="en-GB"/>
          </a:p>
        </p:txBody>
      </p:sp>
    </p:spTree>
    <p:extLst>
      <p:ext uri="{BB962C8B-B14F-4D97-AF65-F5344CB8AC3E}">
        <p14:creationId xmlns:p14="http://schemas.microsoft.com/office/powerpoint/2010/main" val="1800165185"/>
      </p:ext>
    </p:extLst>
  </p:cSld>
  <p:clrMapOvr>
    <a:masterClrMapping/>
  </p:clrMapOvr>
  <p:hf hdr="0"/>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userDrawn="1">
  <p:cSld name="03_Title Page-01">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59784" y="4774464"/>
            <a:ext cx="2169911" cy="1429963"/>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412" y="-1"/>
            <a:ext cx="12181175" cy="3429001"/>
          </a:xfrm>
          <a:prstGeom prst="rect">
            <a:avLst/>
          </a:prstGeom>
        </p:spPr>
      </p:pic>
      <p:sp>
        <p:nvSpPr>
          <p:cNvPr id="3" name="Title 2"/>
          <p:cNvSpPr>
            <a:spLocks noGrp="1"/>
          </p:cNvSpPr>
          <p:nvPr>
            <p:ph type="title" hasCustomPrompt="1"/>
          </p:nvPr>
        </p:nvSpPr>
        <p:spPr>
          <a:xfrm>
            <a:off x="609600" y="3866625"/>
            <a:ext cx="10972800" cy="1107996"/>
          </a:xfrm>
          <a:blipFill dpi="0" rotWithShape="1">
            <a:blip r:embed="rId4">
              <a:extLst>
                <a:ext uri="{28A0092B-C50C-407E-A947-70E740481C1C}">
                  <a14:useLocalDpi xmlns:a14="http://schemas.microsoft.com/office/drawing/2010/main" val="0"/>
                </a:ext>
              </a:extLst>
            </a:blip>
            <a:srcRect/>
            <a:stretch>
              <a:fillRect/>
            </a:stretch>
          </a:blipFill>
        </p:spPr>
        <p:txBody>
          <a:bodyPr/>
          <a:lstStyle>
            <a:lvl1pPr>
              <a:defRPr sz="3600" b="0" baseline="0"/>
            </a:lvl1pPr>
          </a:lstStyle>
          <a:p>
            <a:r>
              <a:rPr lang="en-US"/>
              <a:t>Generic presentation</a:t>
            </a:r>
            <a:br>
              <a:rPr lang="en-US"/>
            </a:br>
            <a:r>
              <a:rPr lang="en-US"/>
              <a:t>title-preset image v01</a:t>
            </a:r>
          </a:p>
        </p:txBody>
      </p:sp>
      <p:sp>
        <p:nvSpPr>
          <p:cNvPr id="8" name="Text Placeholder 3"/>
          <p:cNvSpPr>
            <a:spLocks noGrp="1"/>
          </p:cNvSpPr>
          <p:nvPr>
            <p:ph type="body" sz="quarter" idx="14" hasCustomPrompt="1"/>
          </p:nvPr>
        </p:nvSpPr>
        <p:spPr>
          <a:xfrm>
            <a:off x="533398" y="5836372"/>
            <a:ext cx="7391402" cy="518391"/>
          </a:xfrm>
        </p:spPr>
        <p:txBody>
          <a:bodyPr>
            <a:normAutofit/>
          </a:bodyPr>
          <a:lstStyle>
            <a:lvl1pPr>
              <a:lnSpc>
                <a:spcPct val="100000"/>
              </a:lnSpc>
              <a:defRPr sz="1800">
                <a:solidFill>
                  <a:schemeClr val="tx2"/>
                </a:solidFill>
              </a:defRPr>
            </a:lvl1pPr>
          </a:lstStyle>
          <a:p>
            <a:pPr lvl="0"/>
            <a:r>
              <a:rPr lang="en-US"/>
              <a:t>Type date</a:t>
            </a:r>
          </a:p>
        </p:txBody>
      </p:sp>
      <p:sp>
        <p:nvSpPr>
          <p:cNvPr id="12" name="Text Placeholder 5"/>
          <p:cNvSpPr>
            <a:spLocks noGrp="1"/>
          </p:cNvSpPr>
          <p:nvPr>
            <p:ph type="body" sz="quarter" idx="15" hasCustomPrompt="1"/>
          </p:nvPr>
        </p:nvSpPr>
        <p:spPr>
          <a:xfrm>
            <a:off x="533397" y="5275985"/>
            <a:ext cx="7391403" cy="560387"/>
          </a:xfrm>
        </p:spPr>
        <p:txBody>
          <a:bodyPr>
            <a:normAutofit/>
          </a:bodyPr>
          <a:lstStyle>
            <a:lvl1pPr>
              <a:lnSpc>
                <a:spcPct val="100000"/>
              </a:lnSpc>
              <a:defRPr sz="2200">
                <a:solidFill>
                  <a:schemeClr val="tx2"/>
                </a:solidFill>
              </a:defRPr>
            </a:lvl1pPr>
          </a:lstStyle>
          <a:p>
            <a:pPr lvl="0"/>
            <a:r>
              <a:rPr lang="en-US"/>
              <a:t>Type name</a:t>
            </a:r>
          </a:p>
        </p:txBody>
      </p:sp>
    </p:spTree>
    <p:extLst>
      <p:ext uri="{BB962C8B-B14F-4D97-AF65-F5344CB8AC3E}">
        <p14:creationId xmlns:p14="http://schemas.microsoft.com/office/powerpoint/2010/main" val="924262842"/>
      </p:ext>
    </p:extLst>
  </p:cSld>
  <p:clrMapOvr>
    <a:masterClrMapping/>
  </p:clrMapOvr>
  <p:transition spd="med"/>
  <p:extLst mod="1">
    <p:ext uri="{DCECCB84-F9BA-43D5-87BE-67443E8EF086}">
      <p15:sldGuideLst xmlns:p15="http://schemas.microsoft.com/office/powerpoint/2012/main"/>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425FC-26EC-47B0-BDB4-9A482395A4B1}"/>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00C8B828-5442-4C17-9B5B-5EBAF5CB6188}"/>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EBE83E4B-A5D2-4312-B919-32C1576F3AEC}"/>
              </a:ext>
            </a:extLst>
          </p:cNvPr>
          <p:cNvSpPr>
            <a:spLocks noGrp="1"/>
          </p:cNvSpPr>
          <p:nvPr>
            <p:ph type="sldNum" sz="quarter" idx="10"/>
          </p:nvPr>
        </p:nvSpPr>
        <p:spPr/>
        <p:txBody>
          <a:bodyPr/>
          <a:lstStyle/>
          <a:p>
            <a:fld id="{AB010629-DF8F-48F3-A75A-2A73A386C71B}" type="slidenum">
              <a:rPr lang="en-US" smtClean="0"/>
              <a:t>‹#›</a:t>
            </a:fld>
            <a:endParaRPr lang="en-US"/>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0715D-4D66-430C-BBA2-4BF44E7289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F983441-9564-484F-8B98-97AB9FED0C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8A8207-7E7C-4769-97DF-875E410D01C8}"/>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5" name="Footer Placeholder 4">
            <a:extLst>
              <a:ext uri="{FF2B5EF4-FFF2-40B4-BE49-F238E27FC236}">
                <a16:creationId xmlns:a16="http://schemas.microsoft.com/office/drawing/2014/main" id="{4F6E5438-9D02-4ED2-B45F-9F53DD0CBB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DBEFF2-2C23-4BE7-A0ED-ABBE48545651}"/>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75267201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2164D-5E94-4283-A1C1-67B36B1075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43D1AE-557B-4155-8D6C-C7F1DBD2B0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B3FC1F-0544-40D7-BB17-93BFECD71EBD}"/>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5" name="Footer Placeholder 4">
            <a:extLst>
              <a:ext uri="{FF2B5EF4-FFF2-40B4-BE49-F238E27FC236}">
                <a16:creationId xmlns:a16="http://schemas.microsoft.com/office/drawing/2014/main" id="{7D78A8CD-8C96-4F87-98FB-F20BB88F94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9D4A47-E803-4684-85DB-69E6196EDBC4}"/>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265031754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BA294-0110-4437-B9A6-04FB328C57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99466A-CEF3-4BF4-A4D8-C3A78C1791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F2C3E4-FFAF-4C1D-A0DE-6120B0E17B0E}"/>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5" name="Footer Placeholder 4">
            <a:extLst>
              <a:ext uri="{FF2B5EF4-FFF2-40B4-BE49-F238E27FC236}">
                <a16:creationId xmlns:a16="http://schemas.microsoft.com/office/drawing/2014/main" id="{8ED2E8CE-99C2-477A-86ED-32C7278531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40EA3A-7B26-4C8A-8C10-C13509E8528E}"/>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208621472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D29E4-6FDC-4228-B9F9-D7BD90409D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28C8F4-0632-45D2-923B-7C7B57FAFF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20253E-4468-4EC3-A9DF-DE0FD199D1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6D0118-C7A0-4125-BF17-C4620E3E65B4}"/>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6" name="Footer Placeholder 5">
            <a:extLst>
              <a:ext uri="{FF2B5EF4-FFF2-40B4-BE49-F238E27FC236}">
                <a16:creationId xmlns:a16="http://schemas.microsoft.com/office/drawing/2014/main" id="{C37877B4-F204-401C-8860-5FC771983C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F49EC6-07DD-4791-AEC0-28F33B8FD10E}"/>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400032345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94295-6AA2-4062-AC42-18FBEDC72F2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076648-D0D2-478D-B56B-2B079CBCDA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0569CF-5017-4668-817B-DC2278543E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A223B66-CED8-4756-899F-FF536396BD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B34C81-F8D5-4A5C-9183-F8552CBA9D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EFC824-B91E-4F3C-BBFF-38B7D61C2F97}"/>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8" name="Footer Placeholder 7">
            <a:extLst>
              <a:ext uri="{FF2B5EF4-FFF2-40B4-BE49-F238E27FC236}">
                <a16:creationId xmlns:a16="http://schemas.microsoft.com/office/drawing/2014/main" id="{953BC04E-D5A1-4982-BB72-7447D531D11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8928DA3-3068-423F-90C1-C15C9F860BFD}"/>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146049727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B311B-62F7-4C24-AFA0-1ACD43376C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5FA36D-141A-4474-82EB-A325AB3F3D30}"/>
              </a:ext>
            </a:extLst>
          </p:cNvPr>
          <p:cNvSpPr>
            <a:spLocks noGrp="1"/>
          </p:cNvSpPr>
          <p:nvPr>
            <p:ph type="dt" sz="half" idx="10"/>
          </p:nvPr>
        </p:nvSpPr>
        <p:spPr/>
        <p:txBody>
          <a:bodyPr/>
          <a:lstStyle/>
          <a:p>
            <a:fld id="{F24AC1AF-8FE3-4BA9-B9F1-3DE5DEE3BDAA}" type="datetimeFigureOut">
              <a:rPr lang="en-US" smtClean="0"/>
              <a:t>12/5/2019</a:t>
            </a:fld>
            <a:endParaRPr lang="en-US"/>
          </a:p>
        </p:txBody>
      </p:sp>
      <p:sp>
        <p:nvSpPr>
          <p:cNvPr id="4" name="Footer Placeholder 3">
            <a:extLst>
              <a:ext uri="{FF2B5EF4-FFF2-40B4-BE49-F238E27FC236}">
                <a16:creationId xmlns:a16="http://schemas.microsoft.com/office/drawing/2014/main" id="{880F7441-B338-4595-B412-01052DDC03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76EDD9-339D-4CBE-ACD8-1E969D963BC2}"/>
              </a:ext>
            </a:extLst>
          </p:cNvPr>
          <p:cNvSpPr>
            <a:spLocks noGrp="1"/>
          </p:cNvSpPr>
          <p:nvPr>
            <p:ph type="sldNum" sz="quarter" idx="12"/>
          </p:nvPr>
        </p:nvSpPr>
        <p:spPr/>
        <p:txBody>
          <a:bodyPr/>
          <a:lstStyle/>
          <a:p>
            <a:fld id="{A275CB53-8382-47D8-B224-1246E97F78E5}" type="slidenum">
              <a:rPr lang="en-US" smtClean="0"/>
              <a:t>‹#›</a:t>
            </a:fld>
            <a:endParaRPr lang="en-US"/>
          </a:p>
        </p:txBody>
      </p:sp>
    </p:spTree>
    <p:extLst>
      <p:ext uri="{BB962C8B-B14F-4D97-AF65-F5344CB8AC3E}">
        <p14:creationId xmlns:p14="http://schemas.microsoft.com/office/powerpoint/2010/main" val="3816006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9.xml"/><Relationship Id="rId2" Type="http://schemas.openxmlformats.org/officeDocument/2006/relationships/slideLayout" Target="../slideLayouts/slideLayout38.xml"/><Relationship Id="rId1" Type="http://schemas.openxmlformats.org/officeDocument/2006/relationships/slideLayout" Target="../slideLayouts/slideLayout37.xml"/><Relationship Id="rId5" Type="http://schemas.openxmlformats.org/officeDocument/2006/relationships/theme" Target="../theme/theme3.xml"/><Relationship Id="rId4"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theme" Target="../theme/theme4.xml"/><Relationship Id="rId3" Type="http://schemas.openxmlformats.org/officeDocument/2006/relationships/slideLayout" Target="../slideLayouts/slideLayout43.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2" Type="http://schemas.openxmlformats.org/officeDocument/2006/relationships/slideLayout" Target="../slideLayouts/slideLayout42.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5" Type="http://schemas.openxmlformats.org/officeDocument/2006/relationships/slideLayout" Target="../slideLayouts/slideLayout45.xml"/><Relationship Id="rId10" Type="http://schemas.openxmlformats.org/officeDocument/2006/relationships/slideLayout" Target="../slideLayouts/slideLayout50.xml"/><Relationship Id="rId4" Type="http://schemas.openxmlformats.org/officeDocument/2006/relationships/slideLayout" Target="../slideLayouts/slideLayout44.xml"/><Relationship Id="rId9" Type="http://schemas.openxmlformats.org/officeDocument/2006/relationships/slideLayout" Target="../slideLayouts/slideLayout4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slideLayout" Target="../slideLayouts/slideLayout65.xml"/><Relationship Id="rId3" Type="http://schemas.openxmlformats.org/officeDocument/2006/relationships/slideLayout" Target="../slideLayouts/slideLayout55.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2" Type="http://schemas.openxmlformats.org/officeDocument/2006/relationships/slideLayout" Target="../slideLayouts/slideLayout54.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5" Type="http://schemas.openxmlformats.org/officeDocument/2006/relationships/slideLayout" Target="../slideLayouts/slideLayout57.xml"/><Relationship Id="rId15" Type="http://schemas.openxmlformats.org/officeDocument/2006/relationships/theme" Target="../theme/theme5.xml"/><Relationship Id="rId10" Type="http://schemas.openxmlformats.org/officeDocument/2006/relationships/slideLayout" Target="../slideLayouts/slideLayout62.xml"/><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5" Type="http://schemas.openxmlformats.org/officeDocument/2006/relationships/slideLayout" Target="../slideLayouts/slideLayout71.xml"/><Relationship Id="rId4" Type="http://schemas.openxmlformats.org/officeDocument/2006/relationships/slideLayout" Target="../slideLayouts/slideLayout70.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3" Type="http://schemas.openxmlformats.org/officeDocument/2006/relationships/slideLayout" Target="../slideLayouts/slideLayout77.xml"/><Relationship Id="rId21" Type="http://schemas.openxmlformats.org/officeDocument/2006/relationships/image" Target="../media/image24.jpeg"/><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theme" Target="../theme/theme7.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image" Target="../media/image25.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1.xml"/><Relationship Id="rId3" Type="http://schemas.openxmlformats.org/officeDocument/2006/relationships/slideLayout" Target="../slideLayouts/slideLayout96.xml"/><Relationship Id="rId7" Type="http://schemas.openxmlformats.org/officeDocument/2006/relationships/slideLayout" Target="../slideLayouts/slideLayout100.xml"/><Relationship Id="rId12" Type="http://schemas.openxmlformats.org/officeDocument/2006/relationships/theme" Target="../theme/theme8.xml"/><Relationship Id="rId2" Type="http://schemas.openxmlformats.org/officeDocument/2006/relationships/slideLayout" Target="../slideLayouts/slideLayout95.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5" Type="http://schemas.openxmlformats.org/officeDocument/2006/relationships/slideLayout" Target="../slideLayouts/slideLayout98.xml"/><Relationship Id="rId10" Type="http://schemas.openxmlformats.org/officeDocument/2006/relationships/slideLayout" Target="../slideLayouts/slideLayout103.xml"/><Relationship Id="rId4" Type="http://schemas.openxmlformats.org/officeDocument/2006/relationships/slideLayout" Target="../slideLayouts/slideLayout97.xml"/><Relationship Id="rId9" Type="http://schemas.openxmlformats.org/officeDocument/2006/relationships/slideLayout" Target="../slideLayouts/slideLayout10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2" name="Title Placeholder 1">
            <a:extLst>
              <a:ext uri="{FF2B5EF4-FFF2-40B4-BE49-F238E27FC236}">
                <a16:creationId xmlns:a16="http://schemas.microsoft.com/office/drawing/2014/main" id="{4BD494DA-32A1-45CE-A0F3-3F335F965D1A}"/>
              </a:ext>
            </a:extLst>
          </p:cNvPr>
          <p:cNvSpPr>
            <a:spLocks noGrp="1"/>
          </p:cNvSpPr>
          <p:nvPr>
            <p:ph type="title"/>
          </p:nvPr>
        </p:nvSpPr>
        <p:spPr>
          <a:xfrm>
            <a:off x="576262" y="344382"/>
            <a:ext cx="9489051" cy="630000"/>
          </a:xfrm>
          <a:prstGeom prst="rect">
            <a:avLst/>
          </a:prstGeom>
        </p:spPr>
        <p:txBody>
          <a:bodyPr vert="horz" lIns="0" tIns="0" rIns="0" bIns="0" rtlCol="0" anchor="t">
            <a:noAutofit/>
          </a:bodyPr>
          <a:lstStyle/>
          <a:p>
            <a:r>
              <a:rPr lang="en-US"/>
              <a:t>Click to edit Master title style</a:t>
            </a:r>
            <a:endParaRPr lang="en-GB"/>
          </a:p>
        </p:txBody>
      </p:sp>
      <p:sp>
        <p:nvSpPr>
          <p:cNvPr id="13" name="Text Placeholder 2">
            <a:extLst>
              <a:ext uri="{FF2B5EF4-FFF2-40B4-BE49-F238E27FC236}">
                <a16:creationId xmlns:a16="http://schemas.microsoft.com/office/drawing/2014/main" id="{D8A1243B-7BF8-4D67-8BA9-B8264A792FED}"/>
              </a:ext>
            </a:extLst>
          </p:cNvPr>
          <p:cNvSpPr>
            <a:spLocks noGrp="1"/>
          </p:cNvSpPr>
          <p:nvPr>
            <p:ph type="body" idx="1"/>
          </p:nvPr>
        </p:nvSpPr>
        <p:spPr>
          <a:xfrm>
            <a:off x="576263" y="1064382"/>
            <a:ext cx="7704000" cy="36000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4" name="Slide Number Placeholder 5">
            <a:extLst>
              <a:ext uri="{FF2B5EF4-FFF2-40B4-BE49-F238E27FC236}">
                <a16:creationId xmlns:a16="http://schemas.microsoft.com/office/drawing/2014/main" id="{CD71D8F7-4EBB-4B69-BAEC-DF15A6C49CFE}"/>
              </a:ext>
            </a:extLst>
          </p:cNvPr>
          <p:cNvSpPr>
            <a:spLocks noGrp="1"/>
          </p:cNvSpPr>
          <p:nvPr>
            <p:ph type="sldNum" sz="quarter" idx="4"/>
          </p:nvPr>
        </p:nvSpPr>
        <p:spPr>
          <a:xfrm>
            <a:off x="11749926" y="6566697"/>
            <a:ext cx="288000" cy="180000"/>
          </a:xfrm>
          <a:prstGeom prst="rect">
            <a:avLst/>
          </a:prstGeom>
        </p:spPr>
        <p:txBody>
          <a:bodyPr vert="horz" lIns="0" tIns="0" rIns="0" bIns="0" rtlCol="0" anchor="ctr"/>
          <a:lstStyle>
            <a:lvl1pPr algn="l">
              <a:defRPr sz="700" b="0" i="0">
                <a:solidFill>
                  <a:schemeClr val="tx1"/>
                </a:solidFill>
                <a:latin typeface="Avenir Medium" charset="0"/>
                <a:ea typeface="Avenir Medium" charset="0"/>
                <a:cs typeface="Avenir Medium" charset="0"/>
              </a:defRPr>
            </a:lvl1pPr>
          </a:lstStyle>
          <a:p>
            <a:fld id="{AB010629-DF8F-48F3-A75A-2A73A386C71B}" type="slidenum">
              <a:rPr lang="en-US" smtClean="0"/>
              <a:t>‹#›</a:t>
            </a:fld>
            <a:endParaRPr lang="en-US"/>
          </a:p>
        </p:txBody>
      </p:sp>
    </p:spTree>
    <p:extLst>
      <p:ext uri="{BB962C8B-B14F-4D97-AF65-F5344CB8AC3E}">
        <p14:creationId xmlns:p14="http://schemas.microsoft.com/office/powerpoint/2010/main" val="3726973960"/>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 id="2147483702" r:id="rId22"/>
    <p:sldLayoutId id="2147483703" r:id="rId23"/>
    <p:sldLayoutId id="2147483704" r:id="rId24"/>
    <p:sldLayoutId id="2147483705" r:id="rId25"/>
    <p:sldLayoutId id="2147483706" r:id="rId26"/>
    <p:sldLayoutId id="2147483707" r:id="rId27"/>
    <p:sldLayoutId id="2147483709" r:id="rId28"/>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Avenir Book" charset="0"/>
          <a:ea typeface="Avenir Book" charset="0"/>
          <a:cs typeface="Avenir Book" charset="0"/>
        </a:defRPr>
      </a:lvl1pPr>
    </p:titleStyle>
    <p:bodyStyle>
      <a:lvl1pPr marL="228600" indent="-228600" algn="l" defTabSz="914400" rtl="0" eaLnBrk="1" latinLnBrk="0" hangingPunct="1">
        <a:lnSpc>
          <a:spcPct val="90000"/>
        </a:lnSpc>
        <a:spcBef>
          <a:spcPts val="1000"/>
        </a:spcBef>
        <a:buFont typeface="Arial"/>
        <a:buChar char="•"/>
        <a:defRPr sz="2400" kern="1200">
          <a:solidFill>
            <a:schemeClr val="bg2">
              <a:lumMod val="50000"/>
            </a:schemeClr>
          </a:solidFill>
          <a:latin typeface="Avenir Book" charset="0"/>
          <a:ea typeface="Avenir Book" charset="0"/>
          <a:cs typeface="Avenir Book" charset="0"/>
        </a:defRPr>
      </a:lvl1pPr>
      <a:lvl2pPr marL="685800" indent="-228600" algn="l" defTabSz="914400" rtl="0" eaLnBrk="1" latinLnBrk="0" hangingPunct="1">
        <a:lnSpc>
          <a:spcPct val="90000"/>
        </a:lnSpc>
        <a:spcBef>
          <a:spcPts val="500"/>
        </a:spcBef>
        <a:buFont typeface="Arial"/>
        <a:buChar char="•"/>
        <a:defRPr sz="2000" kern="1200">
          <a:solidFill>
            <a:schemeClr val="bg2">
              <a:lumMod val="50000"/>
            </a:schemeClr>
          </a:solidFill>
          <a:latin typeface="Avenir Book" charset="0"/>
          <a:ea typeface="Avenir Book" charset="0"/>
          <a:cs typeface="Avenir Book" charset="0"/>
        </a:defRPr>
      </a:lvl2pPr>
      <a:lvl3pPr marL="1143000" indent="-228600" algn="l" defTabSz="914400" rtl="0" eaLnBrk="1" latinLnBrk="0" hangingPunct="1">
        <a:lnSpc>
          <a:spcPct val="90000"/>
        </a:lnSpc>
        <a:spcBef>
          <a:spcPts val="500"/>
        </a:spcBef>
        <a:buFont typeface="Arial"/>
        <a:buChar char="•"/>
        <a:defRPr sz="1800" kern="1200">
          <a:solidFill>
            <a:schemeClr val="bg2">
              <a:lumMod val="50000"/>
            </a:schemeClr>
          </a:solidFill>
          <a:latin typeface="Avenir Book" charset="0"/>
          <a:ea typeface="Avenir Book" charset="0"/>
          <a:cs typeface="Avenir Book" charset="0"/>
        </a:defRPr>
      </a:lvl3pPr>
      <a:lvl4pPr marL="1600200" indent="-228600" algn="l" defTabSz="914400" rtl="0" eaLnBrk="1" latinLnBrk="0" hangingPunct="1">
        <a:lnSpc>
          <a:spcPct val="90000"/>
        </a:lnSpc>
        <a:spcBef>
          <a:spcPts val="500"/>
        </a:spcBef>
        <a:buFont typeface="Arial"/>
        <a:buChar char="•"/>
        <a:defRPr sz="1600" kern="1200">
          <a:solidFill>
            <a:schemeClr val="bg2">
              <a:lumMod val="50000"/>
            </a:schemeClr>
          </a:solidFill>
          <a:latin typeface="Avenir Book" charset="0"/>
          <a:ea typeface="Avenir Book" charset="0"/>
          <a:cs typeface="Avenir Book" charset="0"/>
        </a:defRPr>
      </a:lvl4pPr>
      <a:lvl5pPr marL="2057400" indent="-228600" algn="l" defTabSz="914400" rtl="0" eaLnBrk="1" latinLnBrk="0" hangingPunct="1">
        <a:lnSpc>
          <a:spcPct val="90000"/>
        </a:lnSpc>
        <a:spcBef>
          <a:spcPts val="500"/>
        </a:spcBef>
        <a:buFont typeface="Arial"/>
        <a:buChar char="•"/>
        <a:defRPr sz="1400" kern="1200">
          <a:solidFill>
            <a:schemeClr val="bg2">
              <a:lumMod val="50000"/>
            </a:schemeClr>
          </a:solidFill>
          <a:latin typeface="Avenir Book" charset="0"/>
          <a:ea typeface="Avenir Book" charset="0"/>
          <a:cs typeface="Avenir Boo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1981">
          <p15:clr>
            <a:srgbClr val="F26B43"/>
          </p15:clr>
        </p15:guide>
        <p15:guide id="3" pos="36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2" name="Title Placeholder 1">
            <a:extLst>
              <a:ext uri="{FF2B5EF4-FFF2-40B4-BE49-F238E27FC236}">
                <a16:creationId xmlns:a16="http://schemas.microsoft.com/office/drawing/2014/main" id="{4BD494DA-32A1-45CE-A0F3-3F335F965D1A}"/>
              </a:ext>
            </a:extLst>
          </p:cNvPr>
          <p:cNvSpPr>
            <a:spLocks noGrp="1"/>
          </p:cNvSpPr>
          <p:nvPr>
            <p:ph type="title"/>
          </p:nvPr>
        </p:nvSpPr>
        <p:spPr>
          <a:xfrm>
            <a:off x="576262" y="344382"/>
            <a:ext cx="9489051" cy="630000"/>
          </a:xfrm>
          <a:prstGeom prst="rect">
            <a:avLst/>
          </a:prstGeom>
        </p:spPr>
        <p:txBody>
          <a:bodyPr vert="horz" lIns="0" tIns="0" rIns="0" bIns="0" rtlCol="0" anchor="t">
            <a:noAutofit/>
          </a:bodyPr>
          <a:lstStyle/>
          <a:p>
            <a:r>
              <a:rPr lang="en-US"/>
              <a:t>Click to edit Master title style</a:t>
            </a:r>
            <a:endParaRPr lang="en-GB"/>
          </a:p>
        </p:txBody>
      </p:sp>
      <p:sp>
        <p:nvSpPr>
          <p:cNvPr id="13" name="Text Placeholder 2">
            <a:extLst>
              <a:ext uri="{FF2B5EF4-FFF2-40B4-BE49-F238E27FC236}">
                <a16:creationId xmlns:a16="http://schemas.microsoft.com/office/drawing/2014/main" id="{D8A1243B-7BF8-4D67-8BA9-B8264A792FED}"/>
              </a:ext>
            </a:extLst>
          </p:cNvPr>
          <p:cNvSpPr>
            <a:spLocks noGrp="1"/>
          </p:cNvSpPr>
          <p:nvPr>
            <p:ph type="body" idx="1"/>
          </p:nvPr>
        </p:nvSpPr>
        <p:spPr>
          <a:xfrm>
            <a:off x="576263" y="1064382"/>
            <a:ext cx="7704000" cy="36000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7" name="Date Placeholder 3">
            <a:extLst>
              <a:ext uri="{FF2B5EF4-FFF2-40B4-BE49-F238E27FC236}">
                <a16:creationId xmlns:a16="http://schemas.microsoft.com/office/drawing/2014/main" id="{C6E9ADAB-4961-4935-893B-8E40B59C6FFC}"/>
              </a:ext>
            </a:extLst>
          </p:cNvPr>
          <p:cNvSpPr>
            <a:spLocks noGrp="1"/>
          </p:cNvSpPr>
          <p:nvPr>
            <p:ph type="dt" sz="half" idx="2"/>
          </p:nvPr>
        </p:nvSpPr>
        <p:spPr>
          <a:xfrm>
            <a:off x="576263" y="6626072"/>
            <a:ext cx="982800" cy="144000"/>
          </a:xfrm>
          <a:prstGeom prst="rect">
            <a:avLst/>
          </a:prstGeom>
        </p:spPr>
        <p:txBody>
          <a:bodyPr anchor="ctr"/>
          <a:lstStyle>
            <a:lvl1pPr>
              <a:defRPr sz="800">
                <a:solidFill>
                  <a:schemeClr val="bg2"/>
                </a:solidFill>
              </a:defRPr>
            </a:lvl1pPr>
          </a:lstStyle>
          <a:p>
            <a:fld id="{EFC470BA-1968-4A5C-AC3F-B80B541CE1C0}" type="datetime4">
              <a:rPr lang="en-US" smtClean="0"/>
              <a:t>December 5, 2019</a:t>
            </a:fld>
            <a:endParaRPr lang="en-GB"/>
          </a:p>
        </p:txBody>
      </p:sp>
      <p:sp>
        <p:nvSpPr>
          <p:cNvPr id="18" name="Footer Placeholder 4">
            <a:extLst>
              <a:ext uri="{FF2B5EF4-FFF2-40B4-BE49-F238E27FC236}">
                <a16:creationId xmlns:a16="http://schemas.microsoft.com/office/drawing/2014/main" id="{FFCC0DE6-4139-434A-BDEE-6D6F9D85DA2B}"/>
              </a:ext>
            </a:extLst>
          </p:cNvPr>
          <p:cNvSpPr>
            <a:spLocks noGrp="1"/>
          </p:cNvSpPr>
          <p:nvPr>
            <p:ph type="ftr" sz="quarter" idx="3"/>
          </p:nvPr>
        </p:nvSpPr>
        <p:spPr>
          <a:xfrm>
            <a:off x="1559063" y="6626072"/>
            <a:ext cx="4125600" cy="144000"/>
          </a:xfrm>
          <a:prstGeom prst="rect">
            <a:avLst/>
          </a:prstGeom>
        </p:spPr>
        <p:txBody>
          <a:bodyPr anchor="ctr"/>
          <a:lstStyle>
            <a:lvl1pPr algn="l">
              <a:defRPr sz="800">
                <a:solidFill>
                  <a:schemeClr val="bg2"/>
                </a:solidFill>
              </a:defRPr>
            </a:lvl1pPr>
          </a:lstStyle>
          <a:p>
            <a:r>
              <a:rPr lang="en-GB"/>
              <a:t>© </a:t>
            </a:r>
            <a:r>
              <a:rPr lang="en-GB" err="1"/>
              <a:t>Kony</a:t>
            </a:r>
            <a:r>
              <a:rPr lang="en-GB"/>
              <a:t> DBX</a:t>
            </a:r>
            <a:r>
              <a:rPr lang="en-GB" kern="0"/>
              <a:t>, Company confidential</a:t>
            </a:r>
            <a:endParaRPr lang="en-GB"/>
          </a:p>
        </p:txBody>
      </p:sp>
    </p:spTree>
    <p:extLst>
      <p:ext uri="{BB962C8B-B14F-4D97-AF65-F5344CB8AC3E}">
        <p14:creationId xmlns:p14="http://schemas.microsoft.com/office/powerpoint/2010/main" val="2238449326"/>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Lst>
  <p:hf hdr="0"/>
  <p:txStyles>
    <p:titleStyle>
      <a:lvl1pPr algn="l" defTabSz="914400" rtl="0" eaLnBrk="1" latinLnBrk="0" hangingPunct="1">
        <a:lnSpc>
          <a:spcPct val="90000"/>
        </a:lnSpc>
        <a:spcBef>
          <a:spcPct val="0"/>
        </a:spcBef>
        <a:buNone/>
        <a:defRPr sz="3600" b="0" i="0" kern="1200">
          <a:solidFill>
            <a:schemeClr val="bg1"/>
          </a:solidFill>
          <a:latin typeface="Avenir Book" charset="0"/>
          <a:ea typeface="Avenir Book" charset="0"/>
          <a:cs typeface="Avenir Book" charset="0"/>
        </a:defRPr>
      </a:lvl1pPr>
    </p:titleStyle>
    <p:bodyStyle>
      <a:lvl1pPr marL="228600" indent="-228600" algn="l" defTabSz="914400" rtl="0" eaLnBrk="1" latinLnBrk="0" hangingPunct="1">
        <a:lnSpc>
          <a:spcPct val="90000"/>
        </a:lnSpc>
        <a:spcBef>
          <a:spcPts val="1000"/>
        </a:spcBef>
        <a:buFont typeface="Arial"/>
        <a:buChar char="•"/>
        <a:defRPr sz="2400" b="0" i="0" kern="1200">
          <a:solidFill>
            <a:schemeClr val="bg1"/>
          </a:solidFill>
          <a:latin typeface="Avenir Book" charset="0"/>
          <a:ea typeface="Avenir Book" charset="0"/>
          <a:cs typeface="Avenir Book" charset="0"/>
        </a:defRPr>
      </a:lvl1pPr>
      <a:lvl2pPr marL="685800" indent="-228600" algn="l" defTabSz="914400" rtl="0" eaLnBrk="1" latinLnBrk="0" hangingPunct="1">
        <a:lnSpc>
          <a:spcPct val="90000"/>
        </a:lnSpc>
        <a:spcBef>
          <a:spcPts val="500"/>
        </a:spcBef>
        <a:buFont typeface="Arial"/>
        <a:buChar char="•"/>
        <a:defRPr sz="2000" b="0" i="0" kern="1200">
          <a:solidFill>
            <a:schemeClr val="bg1"/>
          </a:solidFill>
          <a:latin typeface="Avenir Book" charset="0"/>
          <a:ea typeface="Avenir Book" charset="0"/>
          <a:cs typeface="Avenir Book" charset="0"/>
        </a:defRPr>
      </a:lvl2pPr>
      <a:lvl3pPr marL="1143000" indent="-228600" algn="l" defTabSz="914400" rtl="0" eaLnBrk="1" latinLnBrk="0" hangingPunct="1">
        <a:lnSpc>
          <a:spcPct val="90000"/>
        </a:lnSpc>
        <a:spcBef>
          <a:spcPts val="500"/>
        </a:spcBef>
        <a:buFont typeface="Arial"/>
        <a:buChar char="•"/>
        <a:defRPr sz="1800" b="0" i="0" kern="1200">
          <a:solidFill>
            <a:schemeClr val="bg1"/>
          </a:solidFill>
          <a:latin typeface="Avenir Book" charset="0"/>
          <a:ea typeface="Avenir Book" charset="0"/>
          <a:cs typeface="Avenir Book" charset="0"/>
        </a:defRPr>
      </a:lvl3pPr>
      <a:lvl4pPr marL="1600200" indent="-228600" algn="l" defTabSz="914400" rtl="0" eaLnBrk="1" latinLnBrk="0" hangingPunct="1">
        <a:lnSpc>
          <a:spcPct val="90000"/>
        </a:lnSpc>
        <a:spcBef>
          <a:spcPts val="500"/>
        </a:spcBef>
        <a:buFont typeface="Arial"/>
        <a:buChar char="•"/>
        <a:defRPr sz="1600" b="0" i="0" kern="1200">
          <a:solidFill>
            <a:schemeClr val="bg1"/>
          </a:solidFill>
          <a:latin typeface="Avenir Book" charset="0"/>
          <a:ea typeface="Avenir Book" charset="0"/>
          <a:cs typeface="Avenir Book" charset="0"/>
        </a:defRPr>
      </a:lvl4pPr>
      <a:lvl5pPr marL="2057400" indent="-228600" algn="l" defTabSz="914400" rtl="0" eaLnBrk="1" latinLnBrk="0" hangingPunct="1">
        <a:lnSpc>
          <a:spcPct val="90000"/>
        </a:lnSpc>
        <a:spcBef>
          <a:spcPts val="500"/>
        </a:spcBef>
        <a:buFont typeface="Arial"/>
        <a:buChar char="•"/>
        <a:defRPr sz="1400" b="0" i="0" kern="1200">
          <a:solidFill>
            <a:schemeClr val="bg1"/>
          </a:solidFill>
          <a:latin typeface="Avenir Book" charset="0"/>
          <a:ea typeface="Avenir Book" charset="0"/>
          <a:cs typeface="Avenir Boo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1981">
          <p15:clr>
            <a:srgbClr val="F26B43"/>
          </p15:clr>
        </p15:guide>
        <p15:guide id="3" pos="363">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7" name="Date Placeholder 3">
            <a:extLst>
              <a:ext uri="{FF2B5EF4-FFF2-40B4-BE49-F238E27FC236}">
                <a16:creationId xmlns:a16="http://schemas.microsoft.com/office/drawing/2014/main" id="{C6E9ADAB-4961-4935-893B-8E40B59C6FFC}"/>
              </a:ext>
            </a:extLst>
          </p:cNvPr>
          <p:cNvSpPr>
            <a:spLocks noGrp="1"/>
          </p:cNvSpPr>
          <p:nvPr>
            <p:ph type="dt" sz="half" idx="2"/>
          </p:nvPr>
        </p:nvSpPr>
        <p:spPr>
          <a:xfrm>
            <a:off x="576262" y="6626072"/>
            <a:ext cx="982800" cy="144000"/>
          </a:xfrm>
          <a:prstGeom prst="rect">
            <a:avLst/>
          </a:prstGeom>
        </p:spPr>
        <p:txBody>
          <a:bodyPr anchor="ctr"/>
          <a:lstStyle>
            <a:lvl1pPr>
              <a:defRPr sz="700">
                <a:solidFill>
                  <a:schemeClr val="bg2"/>
                </a:solidFill>
                <a:latin typeface="Avenir Book" charset="0"/>
                <a:ea typeface="Avenir Book" charset="0"/>
                <a:cs typeface="Avenir Book" charset="0"/>
              </a:defRPr>
            </a:lvl1pPr>
          </a:lstStyle>
          <a:p>
            <a:fld id="{1A26EA2A-AD95-409B-901F-9E49B4C73FCB}" type="datetime4">
              <a:rPr lang="en-US" smtClean="0"/>
              <a:pPr/>
              <a:t>December 5, 2019</a:t>
            </a:fld>
            <a:endParaRPr lang="en-GB"/>
          </a:p>
        </p:txBody>
      </p:sp>
      <p:sp>
        <p:nvSpPr>
          <p:cNvPr id="18" name="Footer Placeholder 4">
            <a:extLst>
              <a:ext uri="{FF2B5EF4-FFF2-40B4-BE49-F238E27FC236}">
                <a16:creationId xmlns:a16="http://schemas.microsoft.com/office/drawing/2014/main" id="{FFCC0DE6-4139-434A-BDEE-6D6F9D85DA2B}"/>
              </a:ext>
            </a:extLst>
          </p:cNvPr>
          <p:cNvSpPr>
            <a:spLocks noGrp="1"/>
          </p:cNvSpPr>
          <p:nvPr>
            <p:ph type="ftr" sz="quarter" idx="3"/>
          </p:nvPr>
        </p:nvSpPr>
        <p:spPr>
          <a:xfrm>
            <a:off x="1559062" y="6626072"/>
            <a:ext cx="4125600" cy="144000"/>
          </a:xfrm>
          <a:prstGeom prst="rect">
            <a:avLst/>
          </a:prstGeom>
        </p:spPr>
        <p:txBody>
          <a:bodyPr anchor="ctr"/>
          <a:lstStyle>
            <a:lvl1pPr algn="l">
              <a:defRPr sz="700">
                <a:solidFill>
                  <a:schemeClr val="bg2"/>
                </a:solidFill>
                <a:latin typeface="Avenir Book" charset="0"/>
                <a:ea typeface="Avenir Book" charset="0"/>
                <a:cs typeface="Avenir Book" charset="0"/>
              </a:defRPr>
            </a:lvl1pPr>
          </a:lstStyle>
          <a:p>
            <a:r>
              <a:rPr lang="en-GB"/>
              <a:t>© Kony DBX</a:t>
            </a:r>
            <a:r>
              <a:rPr lang="en-GB" kern="0"/>
              <a:t>, Company confidential</a:t>
            </a:r>
            <a:endParaRPr lang="en-GB"/>
          </a:p>
        </p:txBody>
      </p:sp>
    </p:spTree>
    <p:extLst>
      <p:ext uri="{BB962C8B-B14F-4D97-AF65-F5344CB8AC3E}">
        <p14:creationId xmlns:p14="http://schemas.microsoft.com/office/powerpoint/2010/main" val="3149747639"/>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Lst>
  <p:hf hdr="0"/>
  <p:txStyles>
    <p:titleStyle>
      <a:lvl1pPr algn="l" defTabSz="914400" rtl="0" eaLnBrk="1" latinLnBrk="0" hangingPunct="1">
        <a:lnSpc>
          <a:spcPct val="90000"/>
        </a:lnSpc>
        <a:spcBef>
          <a:spcPct val="0"/>
        </a:spcBef>
        <a:buNone/>
        <a:defRPr sz="3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4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6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1981">
          <p15:clr>
            <a:srgbClr val="F26B43"/>
          </p15:clr>
        </p15:guide>
        <p15:guide id="3" pos="363">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7" name="Date Placeholder 3">
            <a:extLst>
              <a:ext uri="{FF2B5EF4-FFF2-40B4-BE49-F238E27FC236}">
                <a16:creationId xmlns:a16="http://schemas.microsoft.com/office/drawing/2014/main" id="{C6E9ADAB-4961-4935-893B-8E40B59C6FFC}"/>
              </a:ext>
            </a:extLst>
          </p:cNvPr>
          <p:cNvSpPr>
            <a:spLocks noGrp="1"/>
          </p:cNvSpPr>
          <p:nvPr>
            <p:ph type="dt" sz="half" idx="2"/>
          </p:nvPr>
        </p:nvSpPr>
        <p:spPr>
          <a:xfrm>
            <a:off x="576262" y="6626072"/>
            <a:ext cx="982800" cy="144000"/>
          </a:xfrm>
          <a:prstGeom prst="rect">
            <a:avLst/>
          </a:prstGeom>
        </p:spPr>
        <p:txBody>
          <a:bodyPr anchor="ctr"/>
          <a:lstStyle>
            <a:lvl1pPr>
              <a:defRPr sz="800">
                <a:solidFill>
                  <a:schemeClr val="bg2"/>
                </a:solidFill>
              </a:defRPr>
            </a:lvl1pPr>
          </a:lstStyle>
          <a:p>
            <a:fld id="{1A26EA2A-AD95-409B-901F-9E49B4C73FCB}" type="datetime4">
              <a:rPr lang="en-US" smtClean="0"/>
              <a:t>December 5, 2019</a:t>
            </a:fld>
            <a:endParaRPr lang="en-GB"/>
          </a:p>
        </p:txBody>
      </p:sp>
      <p:sp>
        <p:nvSpPr>
          <p:cNvPr id="18" name="Footer Placeholder 4">
            <a:extLst>
              <a:ext uri="{FF2B5EF4-FFF2-40B4-BE49-F238E27FC236}">
                <a16:creationId xmlns:a16="http://schemas.microsoft.com/office/drawing/2014/main" id="{FFCC0DE6-4139-434A-BDEE-6D6F9D85DA2B}"/>
              </a:ext>
            </a:extLst>
          </p:cNvPr>
          <p:cNvSpPr>
            <a:spLocks noGrp="1"/>
          </p:cNvSpPr>
          <p:nvPr>
            <p:ph type="ftr" sz="quarter" idx="3"/>
          </p:nvPr>
        </p:nvSpPr>
        <p:spPr>
          <a:xfrm>
            <a:off x="1559062" y="6626072"/>
            <a:ext cx="4125600" cy="144000"/>
          </a:xfrm>
          <a:prstGeom prst="rect">
            <a:avLst/>
          </a:prstGeom>
        </p:spPr>
        <p:txBody>
          <a:bodyPr anchor="ctr"/>
          <a:lstStyle>
            <a:lvl1pPr algn="l">
              <a:defRPr sz="800">
                <a:solidFill>
                  <a:schemeClr val="bg2"/>
                </a:solidFill>
              </a:defRPr>
            </a:lvl1pPr>
          </a:lstStyle>
          <a:p>
            <a:r>
              <a:rPr lang="en-GB"/>
              <a:t>© Kony DBX</a:t>
            </a:r>
            <a:r>
              <a:rPr lang="en-GB" kern="0"/>
              <a:t>, Company confidential</a:t>
            </a:r>
            <a:endParaRPr lang="en-GB"/>
          </a:p>
        </p:txBody>
      </p:sp>
    </p:spTree>
    <p:extLst>
      <p:ext uri="{BB962C8B-B14F-4D97-AF65-F5344CB8AC3E}">
        <p14:creationId xmlns:p14="http://schemas.microsoft.com/office/powerpoint/2010/main" val="943041128"/>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50" r:id="rId11"/>
    <p:sldLayoutId id="2147483751" r:id="rId12"/>
  </p:sldLayoutIdLst>
  <p:hf hdr="0"/>
  <p:txStyles>
    <p:titleStyle>
      <a:lvl1pPr algn="l" defTabSz="914400" rtl="0" eaLnBrk="1" latinLnBrk="0" hangingPunct="1">
        <a:lnSpc>
          <a:spcPct val="90000"/>
        </a:lnSpc>
        <a:spcBef>
          <a:spcPct val="0"/>
        </a:spcBef>
        <a:buNone/>
        <a:defRPr sz="3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4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6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1981">
          <p15:clr>
            <a:srgbClr val="F26B43"/>
          </p15:clr>
        </p15:guide>
        <p15:guide id="3" pos="363">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D8709B-DE5C-4D4D-B09D-CF6695C207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15B6DB-80BA-4AC0-ACB9-085A9DD6DA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7BA746-21F2-4E4C-9A78-DA9AF261E9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D2C7DF-0B4F-4BCD-A49F-C9D738ACDBC1}" type="datetimeFigureOut">
              <a:rPr lang="en-US" smtClean="0"/>
              <a:t>12/5/2019</a:t>
            </a:fld>
            <a:endParaRPr lang="en-US"/>
          </a:p>
        </p:txBody>
      </p:sp>
      <p:sp>
        <p:nvSpPr>
          <p:cNvPr id="5" name="Footer Placeholder 4">
            <a:extLst>
              <a:ext uri="{FF2B5EF4-FFF2-40B4-BE49-F238E27FC236}">
                <a16:creationId xmlns:a16="http://schemas.microsoft.com/office/drawing/2014/main" id="{C9560607-6693-4D3D-9259-1DF7903BC2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682A38-AACE-4583-B949-5D4B05DACF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B26E37-98E4-4A41-BCF1-C546B5B8DB52}" type="slidenum">
              <a:rPr lang="en-US" smtClean="0"/>
              <a:t>‹#›</a:t>
            </a:fld>
            <a:endParaRPr lang="en-US"/>
          </a:p>
        </p:txBody>
      </p:sp>
    </p:spTree>
    <p:extLst>
      <p:ext uri="{BB962C8B-B14F-4D97-AF65-F5344CB8AC3E}">
        <p14:creationId xmlns:p14="http://schemas.microsoft.com/office/powerpoint/2010/main" val="2093663331"/>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2" name="Title Placeholder 1">
            <a:extLst>
              <a:ext uri="{FF2B5EF4-FFF2-40B4-BE49-F238E27FC236}">
                <a16:creationId xmlns:a16="http://schemas.microsoft.com/office/drawing/2014/main" id="{4BD494DA-32A1-45CE-A0F3-3F335F965D1A}"/>
              </a:ext>
            </a:extLst>
          </p:cNvPr>
          <p:cNvSpPr>
            <a:spLocks noGrp="1"/>
          </p:cNvSpPr>
          <p:nvPr>
            <p:ph type="title"/>
          </p:nvPr>
        </p:nvSpPr>
        <p:spPr>
          <a:xfrm>
            <a:off x="576262" y="344382"/>
            <a:ext cx="9489051" cy="630000"/>
          </a:xfrm>
          <a:prstGeom prst="rect">
            <a:avLst/>
          </a:prstGeom>
        </p:spPr>
        <p:txBody>
          <a:bodyPr vert="horz" lIns="0" tIns="0" rIns="0" bIns="0" rtlCol="0" anchor="t">
            <a:noAutofit/>
          </a:bodyPr>
          <a:lstStyle/>
          <a:p>
            <a:r>
              <a:rPr lang="en-US"/>
              <a:t>Click to edit Master title style</a:t>
            </a:r>
            <a:endParaRPr lang="en-GB"/>
          </a:p>
        </p:txBody>
      </p:sp>
      <p:sp>
        <p:nvSpPr>
          <p:cNvPr id="13" name="Text Placeholder 2">
            <a:extLst>
              <a:ext uri="{FF2B5EF4-FFF2-40B4-BE49-F238E27FC236}">
                <a16:creationId xmlns:a16="http://schemas.microsoft.com/office/drawing/2014/main" id="{D8A1243B-7BF8-4D67-8BA9-B8264A792FED}"/>
              </a:ext>
            </a:extLst>
          </p:cNvPr>
          <p:cNvSpPr>
            <a:spLocks noGrp="1"/>
          </p:cNvSpPr>
          <p:nvPr>
            <p:ph type="body" idx="1"/>
          </p:nvPr>
        </p:nvSpPr>
        <p:spPr>
          <a:xfrm>
            <a:off x="576263" y="1064382"/>
            <a:ext cx="7704000" cy="3600000"/>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Date Placeholder 3">
            <a:extLst>
              <a:ext uri="{FF2B5EF4-FFF2-40B4-BE49-F238E27FC236}">
                <a16:creationId xmlns:a16="http://schemas.microsoft.com/office/drawing/2014/main" id="{89300271-3F98-4EB3-A55D-931F4A56B69E}"/>
              </a:ext>
            </a:extLst>
          </p:cNvPr>
          <p:cNvSpPr>
            <a:spLocks noGrp="1"/>
          </p:cNvSpPr>
          <p:nvPr>
            <p:ph type="dt" sz="half" idx="2"/>
          </p:nvPr>
        </p:nvSpPr>
        <p:spPr>
          <a:xfrm>
            <a:off x="576262" y="6626072"/>
            <a:ext cx="982800" cy="144000"/>
          </a:xfrm>
          <a:prstGeom prst="rect">
            <a:avLst/>
          </a:prstGeom>
        </p:spPr>
        <p:txBody>
          <a:bodyPr anchor="ctr"/>
          <a:lstStyle>
            <a:lvl1pPr>
              <a:defRPr sz="800">
                <a:solidFill>
                  <a:schemeClr val="bg1"/>
                </a:solidFill>
              </a:defRPr>
            </a:lvl1pPr>
          </a:lstStyle>
          <a:p>
            <a:fld id="{63C0AEC8-37E6-4FCC-921E-D02031C7F1CF}" type="datetime4">
              <a:rPr lang="en-US" smtClean="0"/>
              <a:pPr/>
              <a:t>December 5, 2019</a:t>
            </a:fld>
            <a:endParaRPr lang="en-GB"/>
          </a:p>
        </p:txBody>
      </p:sp>
      <p:sp>
        <p:nvSpPr>
          <p:cNvPr id="7" name="Footer Placeholder 4">
            <a:extLst>
              <a:ext uri="{FF2B5EF4-FFF2-40B4-BE49-F238E27FC236}">
                <a16:creationId xmlns:a16="http://schemas.microsoft.com/office/drawing/2014/main" id="{3C1A2296-9521-437B-A32A-B9B7F429FA24}"/>
              </a:ext>
            </a:extLst>
          </p:cNvPr>
          <p:cNvSpPr>
            <a:spLocks noGrp="1"/>
          </p:cNvSpPr>
          <p:nvPr>
            <p:ph type="ftr" sz="quarter" idx="3"/>
          </p:nvPr>
        </p:nvSpPr>
        <p:spPr>
          <a:xfrm>
            <a:off x="1559062" y="6626072"/>
            <a:ext cx="4125600" cy="144000"/>
          </a:xfrm>
          <a:prstGeom prst="rect">
            <a:avLst/>
          </a:prstGeom>
        </p:spPr>
        <p:txBody>
          <a:bodyPr anchor="ctr"/>
          <a:lstStyle>
            <a:lvl1pPr algn="l">
              <a:defRPr sz="800">
                <a:solidFill>
                  <a:schemeClr val="bg1"/>
                </a:solidFill>
              </a:defRPr>
            </a:lvl1pPr>
          </a:lstStyle>
          <a:p>
            <a:r>
              <a:rPr lang="en-GB"/>
              <a:t>© Kony DBX, Company confidential</a:t>
            </a:r>
          </a:p>
        </p:txBody>
      </p:sp>
      <p:sp>
        <p:nvSpPr>
          <p:cNvPr id="8" name="Slide Number Placeholder 5">
            <a:extLst>
              <a:ext uri="{FF2B5EF4-FFF2-40B4-BE49-F238E27FC236}">
                <a16:creationId xmlns:a16="http://schemas.microsoft.com/office/drawing/2014/main" id="{92703F25-64DE-40CB-92D4-F9ED887B7031}"/>
              </a:ext>
            </a:extLst>
          </p:cNvPr>
          <p:cNvSpPr>
            <a:spLocks noGrp="1"/>
          </p:cNvSpPr>
          <p:nvPr>
            <p:ph type="sldNum" sz="quarter" idx="4"/>
          </p:nvPr>
        </p:nvSpPr>
        <p:spPr>
          <a:xfrm>
            <a:off x="11749926" y="6566697"/>
            <a:ext cx="288000" cy="180000"/>
          </a:xfrm>
          <a:prstGeom prst="rect">
            <a:avLst/>
          </a:prstGeom>
        </p:spPr>
        <p:txBody>
          <a:bodyPr vert="horz" lIns="0" tIns="0" rIns="0" bIns="0" rtlCol="0" anchor="ctr"/>
          <a:lstStyle>
            <a:lvl1pPr algn="l">
              <a:defRPr sz="800">
                <a:solidFill>
                  <a:schemeClr val="bg1"/>
                </a:solidFill>
              </a:defRPr>
            </a:lvl1pPr>
          </a:lstStyle>
          <a:p>
            <a:fld id="{7E82EACE-D62C-4800-B5F9-0D54C92FCDE9}" type="slidenum">
              <a:rPr lang="en-GB" smtClean="0"/>
              <a:pPr/>
              <a:t>‹#›</a:t>
            </a:fld>
            <a:endParaRPr lang="en-GB"/>
          </a:p>
        </p:txBody>
      </p:sp>
    </p:spTree>
    <p:extLst>
      <p:ext uri="{BB962C8B-B14F-4D97-AF65-F5344CB8AC3E}">
        <p14:creationId xmlns:p14="http://schemas.microsoft.com/office/powerpoint/2010/main" val="3820171391"/>
      </p:ext>
    </p:extLst>
  </p:cSld>
  <p:clrMap bg1="lt1" tx1="dk1" bg2="lt2" tx2="dk2" accent1="accent1" accent2="accent2" accent3="accent3" accent4="accent4" accent5="accent5" accent6="accent6" hlink="hlink" folHlink="folHlink"/>
  <p:sldLayoutIdLst>
    <p:sldLayoutId id="2147483845" r:id="rId1"/>
    <p:sldLayoutId id="2147483846" r:id="rId2"/>
    <p:sldLayoutId id="2147483847" r:id="rId3"/>
    <p:sldLayoutId id="2147483848" r:id="rId4"/>
    <p:sldLayoutId id="2147483849" r:id="rId5"/>
    <p:sldLayoutId id="2147483850" r:id="rId6"/>
    <p:sldLayoutId id="2147483851" r:id="rId7"/>
    <p:sldLayoutId id="2147483852" r:id="rId8"/>
  </p:sldLayoutIdLst>
  <p:hf hdr="0"/>
  <p:txStyles>
    <p:titleStyle>
      <a:lvl1pPr algn="l" defTabSz="914400" rtl="0" eaLnBrk="1" latinLnBrk="0" hangingPunct="1">
        <a:lnSpc>
          <a:spcPct val="90000"/>
        </a:lnSpc>
        <a:spcBef>
          <a:spcPct val="0"/>
        </a:spcBef>
        <a:buNone/>
        <a:defRPr sz="3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4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6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1981">
          <p15:clr>
            <a:srgbClr val="F26B43"/>
          </p15:clr>
        </p15:guide>
        <p15:guide id="3" pos="363">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21">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63C0AEC8-37E6-4FCC-921E-D02031C7F1CF}" type="datetime4">
              <a:rPr lang="en-US" smtClean="0"/>
              <a:t>December 5, 2019</a:t>
            </a:fld>
            <a:endParaRPr lang="en-GB"/>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r>
              <a:rPr lang="en-GB"/>
              <a:t>© Kony DBX, Company confidential</a:t>
            </a:r>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7E82EACE-D62C-4800-B5F9-0D54C92FCDE9}" type="slidenum">
              <a:rPr lang="en-GB" smtClean="0"/>
              <a:pPr/>
              <a:t>‹#›</a:t>
            </a:fld>
            <a:endParaRPr lang="en-GB"/>
          </a:p>
        </p:txBody>
      </p:sp>
      <p:pic>
        <p:nvPicPr>
          <p:cNvPr id="24" name="Picture 23">
            <a:extLst>
              <a:ext uri="{FF2B5EF4-FFF2-40B4-BE49-F238E27FC236}">
                <a16:creationId xmlns:a16="http://schemas.microsoft.com/office/drawing/2014/main" id="{B8A2CC5E-68D5-4F93-90D4-BAEC5A71C651}"/>
              </a:ext>
            </a:extLst>
          </p:cNvPr>
          <p:cNvPicPr>
            <a:picLocks noChangeAspect="1"/>
          </p:cNvPicPr>
          <p:nvPr userDrawn="1"/>
        </p:nvPicPr>
        <p:blipFill>
          <a:blip r:embed="rId22"/>
          <a:stretch>
            <a:fillRect/>
          </a:stretch>
        </p:blipFill>
        <p:spPr>
          <a:xfrm>
            <a:off x="10572749" y="6542609"/>
            <a:ext cx="1060247" cy="252903"/>
          </a:xfrm>
          <a:prstGeom prst="rect">
            <a:avLst/>
          </a:prstGeom>
        </p:spPr>
      </p:pic>
    </p:spTree>
    <p:extLst>
      <p:ext uri="{BB962C8B-B14F-4D97-AF65-F5344CB8AC3E}">
        <p14:creationId xmlns:p14="http://schemas.microsoft.com/office/powerpoint/2010/main" val="2927794258"/>
      </p:ext>
    </p:extLst>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68" r:id="rId14"/>
    <p:sldLayoutId id="2147483869" r:id="rId15"/>
    <p:sldLayoutId id="2147483870" r:id="rId16"/>
    <p:sldLayoutId id="2147483871" r:id="rId17"/>
    <p:sldLayoutId id="2147483872" r:id="rId18"/>
    <p:sldLayoutId id="2147483873" r:id="rId19"/>
  </p:sldLayoutIdLst>
  <p:hf hdr="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ECF001-83CA-4725-BB8D-F4E40C8E70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F772A69-2384-4DD5-A9B3-83332827F4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D1E1CD-F194-4F34-842C-A793FCC86D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4AC1AF-8FE3-4BA9-B9F1-3DE5DEE3BDAA}" type="datetimeFigureOut">
              <a:rPr lang="en-US" smtClean="0"/>
              <a:t>12/5/2019</a:t>
            </a:fld>
            <a:endParaRPr lang="en-US"/>
          </a:p>
        </p:txBody>
      </p:sp>
      <p:sp>
        <p:nvSpPr>
          <p:cNvPr id="5" name="Footer Placeholder 4">
            <a:extLst>
              <a:ext uri="{FF2B5EF4-FFF2-40B4-BE49-F238E27FC236}">
                <a16:creationId xmlns:a16="http://schemas.microsoft.com/office/drawing/2014/main" id="{1F2ED583-2411-46EC-9075-8577736091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66DECC-B1C4-42B2-BB8A-0AA8C143B9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75CB53-8382-47D8-B224-1246E97F78E5}" type="slidenum">
              <a:rPr lang="en-US" smtClean="0"/>
              <a:t>‹#›</a:t>
            </a:fld>
            <a:endParaRPr lang="en-US"/>
          </a:p>
        </p:txBody>
      </p:sp>
    </p:spTree>
    <p:extLst>
      <p:ext uri="{BB962C8B-B14F-4D97-AF65-F5344CB8AC3E}">
        <p14:creationId xmlns:p14="http://schemas.microsoft.com/office/powerpoint/2010/main" val="2906046449"/>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3" Type="http://schemas.openxmlformats.org/officeDocument/2006/relationships/hyperlink" Target="https://konyone.sharepoint.com/:x:/r/sites/DBXPortal/_layouts/15/Doc.aspx?sourcedoc=%7BF18FD514-5D61-419B-8C91-ABB680CD519D%7D&amp;file=Agile-Maturity-Matrix-Tool%20(With%20Areas%20of%20focus).xlsx&amp;action=default&amp;mobileredirect=true" TargetMode="External"/><Relationship Id="rId2" Type="http://schemas.openxmlformats.org/officeDocument/2006/relationships/image" Target="../media/image42.jpeg"/><Relationship Id="rId1" Type="http://schemas.openxmlformats.org/officeDocument/2006/relationships/slideLayout" Target="../slideLayouts/slideLayout28.xml"/><Relationship Id="rId4" Type="http://schemas.openxmlformats.org/officeDocument/2006/relationships/image" Target="../media/image4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xml"/><Relationship Id="rId1" Type="http://schemas.openxmlformats.org/officeDocument/2006/relationships/slideLayout" Target="../slideLayouts/slideLayout28.xml"/><Relationship Id="rId4" Type="http://schemas.openxmlformats.org/officeDocument/2006/relationships/image" Target="../media/image45.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3" Type="http://schemas.openxmlformats.org/officeDocument/2006/relationships/hyperlink" Target="https://www.youtube.com/watch?time_continue=424&amp;v=sCCUEtjCpCs&amp;feature=emb_logo" TargetMode="External"/><Relationship Id="rId2" Type="http://schemas.openxmlformats.org/officeDocument/2006/relationships/notesSlide" Target="../notesSlides/notesSlide5.xml"/><Relationship Id="rId1" Type="http://schemas.openxmlformats.org/officeDocument/2006/relationships/slideLayout" Target="../slideLayouts/slideLayout28.xml"/><Relationship Id="rId4" Type="http://schemas.openxmlformats.org/officeDocument/2006/relationships/hyperlink" Target="https://www.youtube.com/watch?v=TxSzo3lwwWQ" TargetMode="Externa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8.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4.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35.jpeg"/><Relationship Id="rId4" Type="http://schemas.openxmlformats.org/officeDocument/2006/relationships/image" Target="../media/image34.png"/></Relationships>
</file>

<file path=ppt/slides/_rels/slide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988904"/>
            <a:ext cx="10972800" cy="662609"/>
          </a:xfrm>
        </p:spPr>
        <p:txBody>
          <a:bodyPr/>
          <a:lstStyle/>
          <a:p>
            <a:r>
              <a:rPr lang="en-US" dirty="0">
                <a:solidFill>
                  <a:srgbClr val="003E75"/>
                </a:solidFill>
              </a:rPr>
              <a:t> </a:t>
            </a:r>
            <a:br>
              <a:rPr lang="en-US" dirty="0">
                <a:solidFill>
                  <a:srgbClr val="003E75"/>
                </a:solidFill>
              </a:rPr>
            </a:br>
            <a:br>
              <a:rPr lang="en-US" dirty="0">
                <a:solidFill>
                  <a:srgbClr val="003E75"/>
                </a:solidFill>
              </a:rPr>
            </a:br>
            <a:r>
              <a:rPr lang="en-US" dirty="0">
                <a:solidFill>
                  <a:srgbClr val="003E75"/>
                </a:solidFill>
                <a:ea typeface="+mj-lt"/>
                <a:cs typeface="+mj-lt"/>
              </a:rPr>
              <a:t>Infinity </a:t>
            </a:r>
            <a:r>
              <a:rPr lang="en-US" dirty="0">
                <a:solidFill>
                  <a:srgbClr val="003E75"/>
                </a:solidFill>
              </a:rPr>
              <a:t>DBX </a:t>
            </a:r>
            <a:br>
              <a:rPr lang="en-US" dirty="0">
                <a:solidFill>
                  <a:srgbClr val="003E75"/>
                </a:solidFill>
              </a:rPr>
            </a:br>
            <a:br>
              <a:rPr lang="en-US" dirty="0">
                <a:solidFill>
                  <a:srgbClr val="003E75"/>
                </a:solidFill>
              </a:rPr>
            </a:br>
            <a:r>
              <a:rPr lang="en-US" dirty="0">
                <a:solidFill>
                  <a:srgbClr val="003E75"/>
                </a:solidFill>
              </a:rPr>
              <a:t>Estimations &amp; Scrum Ceremonies</a:t>
            </a:r>
          </a:p>
        </p:txBody>
      </p:sp>
      <p:sp>
        <p:nvSpPr>
          <p:cNvPr id="5" name="Text Placeholder 4">
            <a:extLst>
              <a:ext uri="{FF2B5EF4-FFF2-40B4-BE49-F238E27FC236}">
                <a16:creationId xmlns:a16="http://schemas.microsoft.com/office/drawing/2014/main" id="{96BCD6AC-FB48-374E-B702-D445600428D0}"/>
              </a:ext>
            </a:extLst>
          </p:cNvPr>
          <p:cNvSpPr>
            <a:spLocks noGrp="1"/>
          </p:cNvSpPr>
          <p:nvPr>
            <p:ph type="body" sz="quarter" idx="14"/>
          </p:nvPr>
        </p:nvSpPr>
        <p:spPr/>
        <p:txBody>
          <a:bodyPr/>
          <a:lstStyle/>
          <a:p>
            <a:pPr marL="0" indent="0">
              <a:buNone/>
            </a:pPr>
            <a:r>
              <a:rPr lang="en-US"/>
              <a:t>December, </a:t>
            </a:r>
            <a:r>
              <a:rPr lang="en-US" dirty="0"/>
              <a:t>2019</a:t>
            </a:r>
          </a:p>
        </p:txBody>
      </p:sp>
    </p:spTree>
    <p:extLst>
      <p:ext uri="{BB962C8B-B14F-4D97-AF65-F5344CB8AC3E}">
        <p14:creationId xmlns:p14="http://schemas.microsoft.com/office/powerpoint/2010/main" val="42862637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2DE646-7BA1-4E0D-AAC7-AACAF59AD428}"/>
              </a:ext>
            </a:extLst>
          </p:cNvPr>
          <p:cNvSpPr/>
          <p:nvPr/>
        </p:nvSpPr>
        <p:spPr>
          <a:xfrm>
            <a:off x="-8755" y="190701"/>
            <a:ext cx="12192000" cy="104859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83174FC9-8EEE-4967-B04E-07307C93C983}"/>
              </a:ext>
            </a:extLst>
          </p:cNvPr>
          <p:cNvSpPr>
            <a:spLocks noGrp="1"/>
          </p:cNvSpPr>
          <p:nvPr>
            <p:ph type="title"/>
          </p:nvPr>
        </p:nvSpPr>
        <p:spPr>
          <a:xfrm>
            <a:off x="1672297" y="400911"/>
            <a:ext cx="8829895" cy="630000"/>
          </a:xfrm>
        </p:spPr>
        <p:txBody>
          <a:bodyPr/>
          <a:lstStyle/>
          <a:p>
            <a:pPr algn="ctr"/>
            <a:r>
              <a:rPr lang="en-US" dirty="0">
                <a:solidFill>
                  <a:srgbClr val="EBEBEB"/>
                </a:solidFill>
                <a:latin typeface="Century Gothic" panose="020B0502020202020204"/>
              </a:rPr>
              <a:t>Metrics &amp; Jira Reports</a:t>
            </a:r>
            <a:endParaRPr lang="en-US" dirty="0">
              <a:solidFill>
                <a:schemeClr val="bg1"/>
              </a:solidFill>
              <a:latin typeface="Gill Sans MT" panose="020B0502020104020203" pitchFamily="34" charset="0"/>
            </a:endParaRPr>
          </a:p>
        </p:txBody>
      </p:sp>
      <p:sp>
        <p:nvSpPr>
          <p:cNvPr id="2" name="TextBox 1">
            <a:extLst>
              <a:ext uri="{FF2B5EF4-FFF2-40B4-BE49-F238E27FC236}">
                <a16:creationId xmlns:a16="http://schemas.microsoft.com/office/drawing/2014/main" id="{E491EA96-812A-4388-AB49-DC0FE76A2F38}"/>
              </a:ext>
            </a:extLst>
          </p:cNvPr>
          <p:cNvSpPr txBox="1"/>
          <p:nvPr/>
        </p:nvSpPr>
        <p:spPr>
          <a:xfrm>
            <a:off x="177132" y="1446649"/>
            <a:ext cx="11710217" cy="757130"/>
          </a:xfrm>
          <a:prstGeom prst="rect">
            <a:avLst/>
          </a:prstGeom>
          <a:noFill/>
        </p:spPr>
        <p:txBody>
          <a:bodyPr wrap="square" rtlCol="0">
            <a:spAutoFit/>
          </a:bodyPr>
          <a:lstStyle/>
          <a:p>
            <a:pPr lvl="0">
              <a:lnSpc>
                <a:spcPct val="90000"/>
              </a:lnSpc>
              <a:spcBef>
                <a:spcPts val="1000"/>
              </a:spcBef>
            </a:pPr>
            <a:r>
              <a:rPr lang="en-US" sz="2800" dirty="0">
                <a:solidFill>
                  <a:srgbClr val="D8DFE1">
                    <a:lumMod val="50000"/>
                  </a:srgbClr>
                </a:solidFill>
                <a:latin typeface="Avenir Book" charset="0"/>
              </a:rPr>
              <a:t>How to determine accuracy of estimates?</a:t>
            </a:r>
          </a:p>
          <a:p>
            <a:endParaRPr lang="en-US" dirty="0"/>
          </a:p>
        </p:txBody>
      </p:sp>
      <p:sp>
        <p:nvSpPr>
          <p:cNvPr id="19" name="AutoShape 4" descr="blob:https://konysolutions.atlassian.net/c64b1fa6-d34b-486b-aeec-48ec592812b3">
            <a:extLst>
              <a:ext uri="{FF2B5EF4-FFF2-40B4-BE49-F238E27FC236}">
                <a16:creationId xmlns:a16="http://schemas.microsoft.com/office/drawing/2014/main" id="{D8A30ABA-63F8-43D1-A5F8-4296BCCF809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FE1ACCA3-886C-43F7-B9A2-F5FFCC15E810}"/>
              </a:ext>
            </a:extLst>
          </p:cNvPr>
          <p:cNvSpPr txBox="1"/>
          <p:nvPr/>
        </p:nvSpPr>
        <p:spPr>
          <a:xfrm>
            <a:off x="177132" y="2162634"/>
            <a:ext cx="10914938" cy="1077218"/>
          </a:xfrm>
          <a:prstGeom prst="rect">
            <a:avLst/>
          </a:prstGeom>
          <a:noFill/>
        </p:spPr>
        <p:txBody>
          <a:bodyPr wrap="square" rtlCol="0">
            <a:spAutoFit/>
          </a:bodyPr>
          <a:lstStyle/>
          <a:p>
            <a:pPr marL="285750" indent="-285750">
              <a:buFont typeface="Wingdings" panose="05000000000000000000" pitchFamily="2" charset="2"/>
              <a:buChar char="q"/>
            </a:pPr>
            <a:r>
              <a:rPr lang="en-US" sz="1600" dirty="0"/>
              <a:t>When scrum team logs in the actual time taken by them to complete a story, it helps to determine the accuracy of estimates using Jira’s inbuilt progress tracking report. </a:t>
            </a:r>
          </a:p>
          <a:p>
            <a:pPr marL="285750" indent="-285750">
              <a:buFont typeface="Wingdings" panose="05000000000000000000" pitchFamily="2" charset="2"/>
              <a:buChar char="q"/>
            </a:pPr>
            <a:r>
              <a:rPr lang="en-US" sz="1600" dirty="0"/>
              <a:t>This helps team to reflect back and improve on the estimates for similar tasks in upcoming sprints.</a:t>
            </a:r>
          </a:p>
          <a:p>
            <a:pPr marL="285750" indent="-285750">
              <a:buFont typeface="Wingdings" panose="05000000000000000000" pitchFamily="2" charset="2"/>
              <a:buChar char="q"/>
            </a:pPr>
            <a:r>
              <a:rPr lang="en-US" sz="1600" dirty="0"/>
              <a:t>It also helps to generate burndown based on time remaining and improves predictability</a:t>
            </a:r>
          </a:p>
        </p:txBody>
      </p:sp>
      <p:grpSp>
        <p:nvGrpSpPr>
          <p:cNvPr id="9" name="Group 8">
            <a:extLst>
              <a:ext uri="{FF2B5EF4-FFF2-40B4-BE49-F238E27FC236}">
                <a16:creationId xmlns:a16="http://schemas.microsoft.com/office/drawing/2014/main" id="{D592581C-D4E6-42C9-B291-03B123E964BC}"/>
              </a:ext>
            </a:extLst>
          </p:cNvPr>
          <p:cNvGrpSpPr/>
          <p:nvPr/>
        </p:nvGrpSpPr>
        <p:grpSpPr>
          <a:xfrm>
            <a:off x="81480" y="3571495"/>
            <a:ext cx="12029039" cy="2165454"/>
            <a:chOff x="0" y="3209858"/>
            <a:chExt cx="12029039" cy="2165454"/>
          </a:xfrm>
        </p:grpSpPr>
        <p:pic>
          <p:nvPicPr>
            <p:cNvPr id="5" name="Picture 4">
              <a:extLst>
                <a:ext uri="{FF2B5EF4-FFF2-40B4-BE49-F238E27FC236}">
                  <a16:creationId xmlns:a16="http://schemas.microsoft.com/office/drawing/2014/main" id="{DB87B0A3-2AAE-405B-A299-BC6AB45A36EF}"/>
                </a:ext>
              </a:extLst>
            </p:cNvPr>
            <p:cNvPicPr>
              <a:picLocks noChangeAspect="1"/>
            </p:cNvPicPr>
            <p:nvPr/>
          </p:nvPicPr>
          <p:blipFill>
            <a:blip r:embed="rId2"/>
            <a:stretch>
              <a:fillRect/>
            </a:stretch>
          </p:blipFill>
          <p:spPr>
            <a:xfrm>
              <a:off x="0" y="3209858"/>
              <a:ext cx="12029039" cy="216545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Oval 7">
              <a:extLst>
                <a:ext uri="{FF2B5EF4-FFF2-40B4-BE49-F238E27FC236}">
                  <a16:creationId xmlns:a16="http://schemas.microsoft.com/office/drawing/2014/main" id="{DD2027A5-E768-49A0-941A-CBF35AB5938A}"/>
                </a:ext>
              </a:extLst>
            </p:cNvPr>
            <p:cNvSpPr/>
            <p:nvPr/>
          </p:nvSpPr>
          <p:spPr>
            <a:xfrm>
              <a:off x="10840277" y="3581400"/>
              <a:ext cx="490331" cy="1524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4C51AE9-09A5-469D-90D8-BB37F88F81A7}"/>
                </a:ext>
              </a:extLst>
            </p:cNvPr>
            <p:cNvSpPr/>
            <p:nvPr/>
          </p:nvSpPr>
          <p:spPr>
            <a:xfrm>
              <a:off x="10840277" y="4816239"/>
              <a:ext cx="490331" cy="242789"/>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20" name="Oval 19">
              <a:extLst>
                <a:ext uri="{FF2B5EF4-FFF2-40B4-BE49-F238E27FC236}">
                  <a16:creationId xmlns:a16="http://schemas.microsoft.com/office/drawing/2014/main" id="{6FCBCB9E-69F6-407A-B408-A414F31503B9}"/>
                </a:ext>
              </a:extLst>
            </p:cNvPr>
            <p:cNvSpPr/>
            <p:nvPr/>
          </p:nvSpPr>
          <p:spPr>
            <a:xfrm>
              <a:off x="10840276" y="5095775"/>
              <a:ext cx="490331" cy="242789"/>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B050"/>
                </a:solidFill>
              </a:endParaRPr>
            </a:p>
          </p:txBody>
        </p:sp>
      </p:grpSp>
    </p:spTree>
    <p:extLst>
      <p:ext uri="{BB962C8B-B14F-4D97-AF65-F5344CB8AC3E}">
        <p14:creationId xmlns:p14="http://schemas.microsoft.com/office/powerpoint/2010/main" val="1925039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anim calcmode="lin" valueType="num">
                                      <p:cBhvr>
                                        <p:cTn id="8" dur="200" fill="hold"/>
                                        <p:tgtEl>
                                          <p:spTgt spid="7"/>
                                        </p:tgtEl>
                                        <p:attrNameLst>
                                          <p:attrName>ppt_x</p:attrName>
                                        </p:attrNameLst>
                                      </p:cBhvr>
                                      <p:tavLst>
                                        <p:tav tm="0">
                                          <p:val>
                                            <p:strVal val="#ppt_x"/>
                                          </p:val>
                                        </p:tav>
                                        <p:tav tm="100000">
                                          <p:val>
                                            <p:strVal val="#ppt_x"/>
                                          </p:val>
                                        </p:tav>
                                      </p:tavLst>
                                    </p:anim>
                                    <p:anim calcmode="lin" valueType="num">
                                      <p:cBhvr>
                                        <p:cTn id="9" dur="2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00"/>
                            </p:stCondLst>
                            <p:childTnLst>
                              <p:par>
                                <p:cTn id="11" presetID="42" presetClass="entr" presetSubtype="0" fill="hold" grpId="0" nodeType="afterEffect">
                                  <p:stCondLst>
                                    <p:cond delay="10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250"/>
                                        <p:tgtEl>
                                          <p:spTgt spid="2"/>
                                        </p:tgtEl>
                                      </p:cBhvr>
                                    </p:animEffect>
                                    <p:anim calcmode="lin" valueType="num">
                                      <p:cBhvr>
                                        <p:cTn id="14" dur="250" fill="hold"/>
                                        <p:tgtEl>
                                          <p:spTgt spid="2"/>
                                        </p:tgtEl>
                                        <p:attrNameLst>
                                          <p:attrName>ppt_x</p:attrName>
                                        </p:attrNameLst>
                                      </p:cBhvr>
                                      <p:tavLst>
                                        <p:tav tm="0">
                                          <p:val>
                                            <p:strVal val="#ppt_x"/>
                                          </p:val>
                                        </p:tav>
                                        <p:tav tm="100000">
                                          <p:val>
                                            <p:strVal val="#ppt_x"/>
                                          </p:val>
                                        </p:tav>
                                      </p:tavLst>
                                    </p:anim>
                                    <p:anim calcmode="lin" valueType="num">
                                      <p:cBhvr>
                                        <p:cTn id="15" dur="250" fill="hold"/>
                                        <p:tgtEl>
                                          <p:spTgt spid="2"/>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250"/>
                                        <p:tgtEl>
                                          <p:spTgt spid="3"/>
                                        </p:tgtEl>
                                      </p:cBhvr>
                                    </p:animEffect>
                                    <p:anim calcmode="lin" valueType="num">
                                      <p:cBhvr>
                                        <p:cTn id="19" dur="250" fill="hold"/>
                                        <p:tgtEl>
                                          <p:spTgt spid="3"/>
                                        </p:tgtEl>
                                        <p:attrNameLst>
                                          <p:attrName>ppt_x</p:attrName>
                                        </p:attrNameLst>
                                      </p:cBhvr>
                                      <p:tavLst>
                                        <p:tav tm="0">
                                          <p:val>
                                            <p:strVal val="#ppt_x"/>
                                          </p:val>
                                        </p:tav>
                                        <p:tav tm="100000">
                                          <p:val>
                                            <p:strVal val="#ppt_x"/>
                                          </p:val>
                                        </p:tav>
                                      </p:tavLst>
                                    </p:anim>
                                    <p:anim calcmode="lin" valueType="num">
                                      <p:cBhvr>
                                        <p:cTn id="20" dur="250" fill="hold"/>
                                        <p:tgtEl>
                                          <p:spTgt spid="3"/>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250"/>
                                        <p:tgtEl>
                                          <p:spTgt spid="9"/>
                                        </p:tgtEl>
                                      </p:cBhvr>
                                    </p:animEffect>
                                    <p:anim calcmode="lin" valueType="num">
                                      <p:cBhvr>
                                        <p:cTn id="24" dur="250" fill="hold"/>
                                        <p:tgtEl>
                                          <p:spTgt spid="9"/>
                                        </p:tgtEl>
                                        <p:attrNameLst>
                                          <p:attrName>ppt_x</p:attrName>
                                        </p:attrNameLst>
                                      </p:cBhvr>
                                      <p:tavLst>
                                        <p:tav tm="0">
                                          <p:val>
                                            <p:strVal val="#ppt_x"/>
                                          </p:val>
                                        </p:tav>
                                        <p:tav tm="100000">
                                          <p:val>
                                            <p:strVal val="#ppt_x"/>
                                          </p:val>
                                        </p:tav>
                                      </p:tavLst>
                                    </p:anim>
                                    <p:anim calcmode="lin" valueType="num">
                                      <p:cBhvr>
                                        <p:cTn id="25" dur="25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2DE646-7BA1-4E0D-AAC7-AACAF59AD428}"/>
              </a:ext>
            </a:extLst>
          </p:cNvPr>
          <p:cNvSpPr/>
          <p:nvPr/>
        </p:nvSpPr>
        <p:spPr>
          <a:xfrm>
            <a:off x="-8755" y="190701"/>
            <a:ext cx="12192000" cy="104859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83174FC9-8EEE-4967-B04E-07307C93C983}"/>
              </a:ext>
            </a:extLst>
          </p:cNvPr>
          <p:cNvSpPr>
            <a:spLocks noGrp="1"/>
          </p:cNvSpPr>
          <p:nvPr>
            <p:ph type="title"/>
          </p:nvPr>
        </p:nvSpPr>
        <p:spPr>
          <a:xfrm>
            <a:off x="1672297" y="400911"/>
            <a:ext cx="8829895" cy="630000"/>
          </a:xfrm>
        </p:spPr>
        <p:txBody>
          <a:bodyPr/>
          <a:lstStyle/>
          <a:p>
            <a:pPr algn="ctr"/>
            <a:r>
              <a:rPr lang="en-US" dirty="0">
                <a:solidFill>
                  <a:srgbClr val="EBEBEB"/>
                </a:solidFill>
                <a:latin typeface="Century Gothic" panose="020B0502020202020204"/>
              </a:rPr>
              <a:t>Metrics &amp; Jira Reports</a:t>
            </a:r>
            <a:endParaRPr lang="en-US" dirty="0">
              <a:solidFill>
                <a:schemeClr val="bg1"/>
              </a:solidFill>
              <a:latin typeface="Gill Sans MT" panose="020B0502020104020203" pitchFamily="34" charset="0"/>
            </a:endParaRPr>
          </a:p>
        </p:txBody>
      </p:sp>
      <p:sp>
        <p:nvSpPr>
          <p:cNvPr id="2" name="TextBox 1">
            <a:extLst>
              <a:ext uri="{FF2B5EF4-FFF2-40B4-BE49-F238E27FC236}">
                <a16:creationId xmlns:a16="http://schemas.microsoft.com/office/drawing/2014/main" id="{E491EA96-812A-4388-AB49-DC0FE76A2F38}"/>
              </a:ext>
            </a:extLst>
          </p:cNvPr>
          <p:cNvSpPr txBox="1"/>
          <p:nvPr/>
        </p:nvSpPr>
        <p:spPr>
          <a:xfrm>
            <a:off x="88491" y="1350252"/>
            <a:ext cx="11710217" cy="1350113"/>
          </a:xfrm>
          <a:prstGeom prst="rect">
            <a:avLst/>
          </a:prstGeom>
          <a:noFill/>
        </p:spPr>
        <p:txBody>
          <a:bodyPr wrap="square" rtlCol="0">
            <a:spAutoFit/>
          </a:bodyPr>
          <a:lstStyle/>
          <a:p>
            <a:pPr lvl="0">
              <a:lnSpc>
                <a:spcPct val="90000"/>
              </a:lnSpc>
              <a:spcBef>
                <a:spcPts val="1000"/>
              </a:spcBef>
              <a:defRPr/>
            </a:pPr>
            <a:r>
              <a:rPr lang="en-US" sz="2800" dirty="0">
                <a:solidFill>
                  <a:srgbClr val="D8DFE1">
                    <a:lumMod val="50000"/>
                  </a:srgbClr>
                </a:solidFill>
                <a:latin typeface="Avenir Book" charset="0"/>
              </a:rPr>
              <a:t>Sprint Reports</a:t>
            </a:r>
          </a:p>
          <a:p>
            <a:pPr lvl="0">
              <a:lnSpc>
                <a:spcPct val="90000"/>
              </a:lnSpc>
              <a:spcBef>
                <a:spcPts val="1000"/>
              </a:spcBef>
              <a:defRPr/>
            </a:pPr>
            <a:endParaRPr lang="en-US" dirty="0">
              <a:solidFill>
                <a:srgbClr val="323E48"/>
              </a:solidFill>
            </a:endParaRPr>
          </a:p>
          <a:p>
            <a:pPr lvl="0"/>
            <a:r>
              <a:rPr lang="en-US" sz="1600" dirty="0">
                <a:solidFill>
                  <a:srgbClr val="323E48"/>
                </a:solidFill>
              </a:rPr>
              <a:t>Helps to understand the work completed or pushed back to the backlog in each sprint. This helps to determine if the team is overcommitting or if there is excessive scope creep.</a:t>
            </a:r>
          </a:p>
        </p:txBody>
      </p:sp>
      <p:sp>
        <p:nvSpPr>
          <p:cNvPr id="19" name="AutoShape 4" descr="blob:https://konysolutions.atlassian.net/c64b1fa6-d34b-486b-aeec-48ec592812b3">
            <a:extLst>
              <a:ext uri="{FF2B5EF4-FFF2-40B4-BE49-F238E27FC236}">
                <a16:creationId xmlns:a16="http://schemas.microsoft.com/office/drawing/2014/main" id="{D8A30ABA-63F8-43D1-A5F8-4296BCCF809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23E48"/>
              </a:solidFill>
              <a:effectLst/>
              <a:uLnTx/>
              <a:uFillTx/>
              <a:latin typeface="Verdana"/>
              <a:ea typeface="+mn-ea"/>
              <a:cs typeface="+mn-cs"/>
            </a:endParaRPr>
          </a:p>
        </p:txBody>
      </p:sp>
      <p:grpSp>
        <p:nvGrpSpPr>
          <p:cNvPr id="4" name="Group 3">
            <a:extLst>
              <a:ext uri="{FF2B5EF4-FFF2-40B4-BE49-F238E27FC236}">
                <a16:creationId xmlns:a16="http://schemas.microsoft.com/office/drawing/2014/main" id="{6F9059A8-642E-422E-9437-BCE97459AF16}"/>
              </a:ext>
            </a:extLst>
          </p:cNvPr>
          <p:cNvGrpSpPr/>
          <p:nvPr/>
        </p:nvGrpSpPr>
        <p:grpSpPr>
          <a:xfrm>
            <a:off x="1590367" y="2826220"/>
            <a:ext cx="9316065" cy="3841079"/>
            <a:chOff x="1590367" y="2826220"/>
            <a:chExt cx="9316065" cy="3841079"/>
          </a:xfrm>
        </p:grpSpPr>
        <p:pic>
          <p:nvPicPr>
            <p:cNvPr id="10" name="Picture 9">
              <a:extLst>
                <a:ext uri="{FF2B5EF4-FFF2-40B4-BE49-F238E27FC236}">
                  <a16:creationId xmlns:a16="http://schemas.microsoft.com/office/drawing/2014/main" id="{D8D235A6-89E2-4F5B-980B-91BA3220D237}"/>
                </a:ext>
              </a:extLst>
            </p:cNvPr>
            <p:cNvPicPr>
              <a:picLocks noChangeAspect="1"/>
            </p:cNvPicPr>
            <p:nvPr/>
          </p:nvPicPr>
          <p:blipFill>
            <a:blip r:embed="rId2"/>
            <a:stretch>
              <a:fillRect/>
            </a:stretch>
          </p:blipFill>
          <p:spPr>
            <a:xfrm>
              <a:off x="1590367" y="2826220"/>
              <a:ext cx="9316065" cy="3841079"/>
            </a:xfrm>
            <a:prstGeom prst="rect">
              <a:avLst/>
            </a:prstGeom>
          </p:spPr>
        </p:pic>
        <p:sp>
          <p:nvSpPr>
            <p:cNvPr id="3" name="Rectangle 2">
              <a:extLst>
                <a:ext uri="{FF2B5EF4-FFF2-40B4-BE49-F238E27FC236}">
                  <a16:creationId xmlns:a16="http://schemas.microsoft.com/office/drawing/2014/main" id="{6E99D0AC-0FED-45DE-ABD0-5F1574E88CFE}"/>
                </a:ext>
              </a:extLst>
            </p:cNvPr>
            <p:cNvSpPr/>
            <p:nvPr/>
          </p:nvSpPr>
          <p:spPr>
            <a:xfrm>
              <a:off x="9070258" y="3967316"/>
              <a:ext cx="1836174" cy="39820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5DF5481-DA68-42BD-906B-1B59BFAACD0F}"/>
                </a:ext>
              </a:extLst>
            </p:cNvPr>
            <p:cNvSpPr/>
            <p:nvPr/>
          </p:nvSpPr>
          <p:spPr>
            <a:xfrm>
              <a:off x="1672297" y="4365523"/>
              <a:ext cx="1631342" cy="28021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7DA77F7-26F3-42D6-8616-1A5FB459568F}"/>
                </a:ext>
              </a:extLst>
            </p:cNvPr>
            <p:cNvSpPr/>
            <p:nvPr/>
          </p:nvSpPr>
          <p:spPr>
            <a:xfrm>
              <a:off x="1628052" y="5285354"/>
              <a:ext cx="1631342" cy="28021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17981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anim calcmode="lin" valueType="num">
                                      <p:cBhvr>
                                        <p:cTn id="8" dur="200" fill="hold"/>
                                        <p:tgtEl>
                                          <p:spTgt spid="7"/>
                                        </p:tgtEl>
                                        <p:attrNameLst>
                                          <p:attrName>ppt_x</p:attrName>
                                        </p:attrNameLst>
                                      </p:cBhvr>
                                      <p:tavLst>
                                        <p:tav tm="0">
                                          <p:val>
                                            <p:strVal val="#ppt_x"/>
                                          </p:val>
                                        </p:tav>
                                        <p:tav tm="100000">
                                          <p:val>
                                            <p:strVal val="#ppt_x"/>
                                          </p:val>
                                        </p:tav>
                                      </p:tavLst>
                                    </p:anim>
                                    <p:anim calcmode="lin" valueType="num">
                                      <p:cBhvr>
                                        <p:cTn id="9" dur="2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00"/>
                            </p:stCondLst>
                            <p:childTnLst>
                              <p:par>
                                <p:cTn id="11" presetID="42"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anim calcmode="lin" valueType="num">
                                      <p:cBhvr>
                                        <p:cTn id="14" dur="500" fill="hold"/>
                                        <p:tgtEl>
                                          <p:spTgt spid="2"/>
                                        </p:tgtEl>
                                        <p:attrNameLst>
                                          <p:attrName>ppt_x</p:attrName>
                                        </p:attrNameLst>
                                      </p:cBhvr>
                                      <p:tavLst>
                                        <p:tav tm="0">
                                          <p:val>
                                            <p:strVal val="#ppt_x"/>
                                          </p:val>
                                        </p:tav>
                                        <p:tav tm="100000">
                                          <p:val>
                                            <p:strVal val="#ppt_x"/>
                                          </p:val>
                                        </p:tav>
                                      </p:tavLst>
                                    </p:anim>
                                    <p:anim calcmode="lin" valueType="num">
                                      <p:cBhvr>
                                        <p:cTn id="15" dur="500" fill="hold"/>
                                        <p:tgtEl>
                                          <p:spTgt spid="2"/>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anim calcmode="lin" valueType="num">
                                      <p:cBhvr>
                                        <p:cTn id="19" dur="500" fill="hold"/>
                                        <p:tgtEl>
                                          <p:spTgt spid="4"/>
                                        </p:tgtEl>
                                        <p:attrNameLst>
                                          <p:attrName>ppt_x</p:attrName>
                                        </p:attrNameLst>
                                      </p:cBhvr>
                                      <p:tavLst>
                                        <p:tav tm="0">
                                          <p:val>
                                            <p:strVal val="#ppt_x"/>
                                          </p:val>
                                        </p:tav>
                                        <p:tav tm="100000">
                                          <p:val>
                                            <p:strVal val="#ppt_x"/>
                                          </p:val>
                                        </p:tav>
                                      </p:tavLst>
                                    </p:anim>
                                    <p:anim calcmode="lin" valueType="num">
                                      <p:cBhvr>
                                        <p:cTn id="20" dur="5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2DE646-7BA1-4E0D-AAC7-AACAF59AD428}"/>
              </a:ext>
            </a:extLst>
          </p:cNvPr>
          <p:cNvSpPr/>
          <p:nvPr/>
        </p:nvSpPr>
        <p:spPr>
          <a:xfrm>
            <a:off x="-8755" y="190701"/>
            <a:ext cx="12192000" cy="104859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83174FC9-8EEE-4967-B04E-07307C93C983}"/>
              </a:ext>
            </a:extLst>
          </p:cNvPr>
          <p:cNvSpPr>
            <a:spLocks noGrp="1"/>
          </p:cNvSpPr>
          <p:nvPr>
            <p:ph type="title"/>
          </p:nvPr>
        </p:nvSpPr>
        <p:spPr>
          <a:xfrm>
            <a:off x="1672297" y="400911"/>
            <a:ext cx="8829895" cy="630000"/>
          </a:xfrm>
        </p:spPr>
        <p:txBody>
          <a:bodyPr/>
          <a:lstStyle/>
          <a:p>
            <a:pPr algn="ctr"/>
            <a:r>
              <a:rPr lang="en-US" dirty="0">
                <a:solidFill>
                  <a:srgbClr val="EBEBEB"/>
                </a:solidFill>
                <a:latin typeface="Century Gothic" panose="020B0502020202020204"/>
              </a:rPr>
              <a:t>Metrics &amp; Jira Reports</a:t>
            </a:r>
            <a:endParaRPr lang="en-US" dirty="0">
              <a:solidFill>
                <a:schemeClr val="bg1"/>
              </a:solidFill>
              <a:latin typeface="Gill Sans MT" panose="020B0502020104020203" pitchFamily="34" charset="0"/>
            </a:endParaRPr>
          </a:p>
        </p:txBody>
      </p:sp>
      <p:sp>
        <p:nvSpPr>
          <p:cNvPr id="2" name="TextBox 1">
            <a:extLst>
              <a:ext uri="{FF2B5EF4-FFF2-40B4-BE49-F238E27FC236}">
                <a16:creationId xmlns:a16="http://schemas.microsoft.com/office/drawing/2014/main" id="{E491EA96-812A-4388-AB49-DC0FE76A2F38}"/>
              </a:ext>
            </a:extLst>
          </p:cNvPr>
          <p:cNvSpPr txBox="1"/>
          <p:nvPr/>
        </p:nvSpPr>
        <p:spPr>
          <a:xfrm>
            <a:off x="88491" y="1239293"/>
            <a:ext cx="11710217" cy="1311128"/>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Tx/>
              <a:buSzTx/>
              <a:buFontTx/>
              <a:buNone/>
              <a:tabLst/>
              <a:defRPr/>
            </a:pPr>
            <a:r>
              <a:rPr kumimoji="0" lang="en-US" sz="2800" b="0" i="0" u="none" strike="noStrike" kern="1200" cap="none" spc="0" normalizeH="0" baseline="0" noProof="0" dirty="0">
                <a:ln>
                  <a:noFill/>
                </a:ln>
                <a:solidFill>
                  <a:srgbClr val="D8DFE1">
                    <a:lumMod val="50000"/>
                  </a:srgbClr>
                </a:solidFill>
                <a:effectLst/>
                <a:uLnTx/>
                <a:uFillTx/>
                <a:latin typeface="Avenir Book" charset="0"/>
                <a:ea typeface="+mn-ea"/>
                <a:cs typeface="+mn-cs"/>
              </a:rPr>
              <a:t>Velocity Report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23E48"/>
              </a:solidFill>
              <a:effectLst/>
              <a:uLnTx/>
              <a:uFillTx/>
              <a:latin typeface="Verdana"/>
              <a:ea typeface="+mn-ea"/>
              <a:cs typeface="+mn-cs"/>
            </a:endParaRPr>
          </a:p>
          <a:p>
            <a:pPr lvl="0"/>
            <a:r>
              <a:rPr lang="en-US" sz="1600" dirty="0"/>
              <a:t>Helps to track the amount of work completed from sprint to sprint. This helps you determine your team's velocity and estimate the work your team can realistically achieve in future </a:t>
            </a:r>
            <a:r>
              <a:rPr lang="en-US" dirty="0"/>
              <a:t>sprints.</a:t>
            </a:r>
            <a:endParaRPr kumimoji="0" lang="en-US" sz="1800" b="0" i="0" u="none" strike="noStrike" kern="1200" cap="none" spc="0" normalizeH="0" baseline="0" noProof="0" dirty="0">
              <a:ln>
                <a:noFill/>
              </a:ln>
              <a:solidFill>
                <a:srgbClr val="323E48"/>
              </a:solidFill>
              <a:effectLst/>
              <a:uLnTx/>
              <a:uFillTx/>
              <a:latin typeface="Verdana"/>
              <a:ea typeface="+mn-ea"/>
              <a:cs typeface="+mn-cs"/>
            </a:endParaRPr>
          </a:p>
        </p:txBody>
      </p:sp>
      <p:sp>
        <p:nvSpPr>
          <p:cNvPr id="19" name="AutoShape 4" descr="blob:https://konysolutions.atlassian.net/c64b1fa6-d34b-486b-aeec-48ec592812b3">
            <a:extLst>
              <a:ext uri="{FF2B5EF4-FFF2-40B4-BE49-F238E27FC236}">
                <a16:creationId xmlns:a16="http://schemas.microsoft.com/office/drawing/2014/main" id="{D8A30ABA-63F8-43D1-A5F8-4296BCCF809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23E48"/>
              </a:solidFill>
              <a:effectLst/>
              <a:uLnTx/>
              <a:uFillTx/>
              <a:latin typeface="Verdana"/>
              <a:ea typeface="+mn-ea"/>
              <a:cs typeface="+mn-cs"/>
            </a:endParaRPr>
          </a:p>
        </p:txBody>
      </p:sp>
      <p:pic>
        <p:nvPicPr>
          <p:cNvPr id="4" name="Picture 3">
            <a:extLst>
              <a:ext uri="{FF2B5EF4-FFF2-40B4-BE49-F238E27FC236}">
                <a16:creationId xmlns:a16="http://schemas.microsoft.com/office/drawing/2014/main" id="{4C860EC9-488E-4A60-BC93-B39A923645E1}"/>
              </a:ext>
            </a:extLst>
          </p:cNvPr>
          <p:cNvPicPr>
            <a:picLocks noChangeAspect="1"/>
          </p:cNvPicPr>
          <p:nvPr/>
        </p:nvPicPr>
        <p:blipFill>
          <a:blip r:embed="rId2"/>
          <a:stretch>
            <a:fillRect/>
          </a:stretch>
        </p:blipFill>
        <p:spPr>
          <a:xfrm>
            <a:off x="0" y="2459962"/>
            <a:ext cx="8461357" cy="4398038"/>
          </a:xfrm>
          <a:prstGeom prst="rect">
            <a:avLst/>
          </a:prstGeom>
        </p:spPr>
      </p:pic>
      <p:sp>
        <p:nvSpPr>
          <p:cNvPr id="3" name="TextBox 2">
            <a:extLst>
              <a:ext uri="{FF2B5EF4-FFF2-40B4-BE49-F238E27FC236}">
                <a16:creationId xmlns:a16="http://schemas.microsoft.com/office/drawing/2014/main" id="{1F9647D8-36D7-499C-8733-46F9782F7727}"/>
              </a:ext>
            </a:extLst>
          </p:cNvPr>
          <p:cNvSpPr txBox="1"/>
          <p:nvPr/>
        </p:nvSpPr>
        <p:spPr>
          <a:xfrm>
            <a:off x="8461357" y="5836302"/>
            <a:ext cx="3721888" cy="830997"/>
          </a:xfrm>
          <a:prstGeom prst="rect">
            <a:avLst/>
          </a:prstGeom>
          <a:noFill/>
        </p:spPr>
        <p:txBody>
          <a:bodyPr wrap="square" rtlCol="0">
            <a:spAutoFit/>
          </a:bodyPr>
          <a:lstStyle/>
          <a:p>
            <a:r>
              <a:rPr lang="en-US" sz="1200" dirty="0">
                <a:solidFill>
                  <a:srgbClr val="FF0000"/>
                </a:solidFill>
              </a:rPr>
              <a:t>Teams need to ensure story review is completed within the sprint and story should be moved to Done within the sprint to get accurate velocity calculations</a:t>
            </a:r>
          </a:p>
        </p:txBody>
      </p:sp>
    </p:spTree>
    <p:extLst>
      <p:ext uri="{BB962C8B-B14F-4D97-AF65-F5344CB8AC3E}">
        <p14:creationId xmlns:p14="http://schemas.microsoft.com/office/powerpoint/2010/main" val="13922432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anim calcmode="lin" valueType="num">
                                      <p:cBhvr>
                                        <p:cTn id="8" dur="250" fill="hold"/>
                                        <p:tgtEl>
                                          <p:spTgt spid="7"/>
                                        </p:tgtEl>
                                        <p:attrNameLst>
                                          <p:attrName>ppt_x</p:attrName>
                                        </p:attrNameLst>
                                      </p:cBhvr>
                                      <p:tavLst>
                                        <p:tav tm="0">
                                          <p:val>
                                            <p:strVal val="#ppt_x"/>
                                          </p:val>
                                        </p:tav>
                                        <p:tav tm="100000">
                                          <p:val>
                                            <p:strVal val="#ppt_x"/>
                                          </p:val>
                                        </p:tav>
                                      </p:tavLst>
                                    </p:anim>
                                    <p:anim calcmode="lin" valueType="num">
                                      <p:cBhvr>
                                        <p:cTn id="9" dur="25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42"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250"/>
                                        <p:tgtEl>
                                          <p:spTgt spid="2"/>
                                        </p:tgtEl>
                                      </p:cBhvr>
                                    </p:animEffect>
                                    <p:anim calcmode="lin" valueType="num">
                                      <p:cBhvr>
                                        <p:cTn id="14" dur="250" fill="hold"/>
                                        <p:tgtEl>
                                          <p:spTgt spid="2"/>
                                        </p:tgtEl>
                                        <p:attrNameLst>
                                          <p:attrName>ppt_x</p:attrName>
                                        </p:attrNameLst>
                                      </p:cBhvr>
                                      <p:tavLst>
                                        <p:tav tm="0">
                                          <p:val>
                                            <p:strVal val="#ppt_x"/>
                                          </p:val>
                                        </p:tav>
                                        <p:tav tm="100000">
                                          <p:val>
                                            <p:strVal val="#ppt_x"/>
                                          </p:val>
                                        </p:tav>
                                      </p:tavLst>
                                    </p:anim>
                                    <p:anim calcmode="lin" valueType="num">
                                      <p:cBhvr>
                                        <p:cTn id="15" dur="250" fill="hold"/>
                                        <p:tgtEl>
                                          <p:spTgt spid="2"/>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250"/>
                                        <p:tgtEl>
                                          <p:spTgt spid="4"/>
                                        </p:tgtEl>
                                      </p:cBhvr>
                                    </p:animEffect>
                                    <p:anim calcmode="lin" valueType="num">
                                      <p:cBhvr>
                                        <p:cTn id="19" dur="250" fill="hold"/>
                                        <p:tgtEl>
                                          <p:spTgt spid="4"/>
                                        </p:tgtEl>
                                        <p:attrNameLst>
                                          <p:attrName>ppt_x</p:attrName>
                                        </p:attrNameLst>
                                      </p:cBhvr>
                                      <p:tavLst>
                                        <p:tav tm="0">
                                          <p:val>
                                            <p:strVal val="#ppt_x"/>
                                          </p:val>
                                        </p:tav>
                                        <p:tav tm="100000">
                                          <p:val>
                                            <p:strVal val="#ppt_x"/>
                                          </p:val>
                                        </p:tav>
                                      </p:tavLst>
                                    </p:anim>
                                    <p:anim calcmode="lin" valueType="num">
                                      <p:cBhvr>
                                        <p:cTn id="20" dur="250" fill="hold"/>
                                        <p:tgtEl>
                                          <p:spTgt spid="4"/>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250"/>
                                        <p:tgtEl>
                                          <p:spTgt spid="3"/>
                                        </p:tgtEl>
                                      </p:cBhvr>
                                    </p:animEffect>
                                    <p:anim calcmode="lin" valueType="num">
                                      <p:cBhvr>
                                        <p:cTn id="24" dur="250" fill="hold"/>
                                        <p:tgtEl>
                                          <p:spTgt spid="3"/>
                                        </p:tgtEl>
                                        <p:attrNameLst>
                                          <p:attrName>ppt_x</p:attrName>
                                        </p:attrNameLst>
                                      </p:cBhvr>
                                      <p:tavLst>
                                        <p:tav tm="0">
                                          <p:val>
                                            <p:strVal val="#ppt_x"/>
                                          </p:val>
                                        </p:tav>
                                        <p:tav tm="100000">
                                          <p:val>
                                            <p:strVal val="#ppt_x"/>
                                          </p:val>
                                        </p:tav>
                                      </p:tavLst>
                                    </p:anim>
                                    <p:anim calcmode="lin" valueType="num">
                                      <p:cBhvr>
                                        <p:cTn id="2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D985AAC-AEF1-45D4-9A99-797DDD485F00}"/>
              </a:ext>
            </a:extLst>
          </p:cNvPr>
          <p:cNvSpPr txBox="1">
            <a:spLocks/>
          </p:cNvSpPr>
          <p:nvPr/>
        </p:nvSpPr>
        <p:spPr>
          <a:xfrm>
            <a:off x="1351474" y="601609"/>
            <a:ext cx="9489051" cy="630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600" kern="1200">
                <a:solidFill>
                  <a:schemeClr val="accent1">
                    <a:lumMod val="75000"/>
                  </a:schemeClr>
                </a:solidFill>
                <a:latin typeface="Avenir Book" charset="0"/>
                <a:ea typeface="Avenir Book" charset="0"/>
                <a:cs typeface="Avenir Book" charset="0"/>
              </a:defRPr>
            </a:lvl1pPr>
          </a:lstStyle>
          <a:p>
            <a:pPr algn="ctr"/>
            <a:r>
              <a:rPr lang="en-US">
                <a:solidFill>
                  <a:schemeClr val="bg1"/>
                </a:solidFill>
              </a:rPr>
              <a:t>High Quality Release</a:t>
            </a:r>
          </a:p>
        </p:txBody>
      </p:sp>
      <p:sp>
        <p:nvSpPr>
          <p:cNvPr id="6" name="Rectangle 5">
            <a:extLst>
              <a:ext uri="{FF2B5EF4-FFF2-40B4-BE49-F238E27FC236}">
                <a16:creationId xmlns:a16="http://schemas.microsoft.com/office/drawing/2014/main" id="{D16C4861-0A5A-46EB-AD8A-7DF7A904C9B1}"/>
              </a:ext>
            </a:extLst>
          </p:cNvPr>
          <p:cNvSpPr/>
          <p:nvPr/>
        </p:nvSpPr>
        <p:spPr>
          <a:xfrm>
            <a:off x="-2" y="293882"/>
            <a:ext cx="12192000" cy="823683"/>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60D5D1C4-7A22-4752-80E4-48D68AB58FBD}"/>
              </a:ext>
            </a:extLst>
          </p:cNvPr>
          <p:cNvSpPr>
            <a:spLocks noGrp="1"/>
          </p:cNvSpPr>
          <p:nvPr>
            <p:ph type="title"/>
          </p:nvPr>
        </p:nvSpPr>
        <p:spPr>
          <a:xfrm>
            <a:off x="1681050" y="487565"/>
            <a:ext cx="8829895" cy="630000"/>
          </a:xfrm>
        </p:spPr>
        <p:txBody>
          <a:bodyPr/>
          <a:lstStyle/>
          <a:p>
            <a:pPr algn="ctr"/>
            <a:r>
              <a:rPr lang="en-US" dirty="0">
                <a:solidFill>
                  <a:srgbClr val="EBEBEB"/>
                </a:solidFill>
                <a:latin typeface="Century Gothic" panose="020B0502020202020204"/>
                <a:ea typeface="+mj-ea"/>
                <a:cs typeface="+mj-cs"/>
              </a:rPr>
              <a:t>Agile Maturity Model &amp; Review</a:t>
            </a:r>
            <a:endParaRPr lang="en-US" dirty="0">
              <a:solidFill>
                <a:schemeClr val="bg1"/>
              </a:solidFill>
              <a:latin typeface="Gill Sans MT" panose="020B0502020104020203" pitchFamily="34" charset="0"/>
            </a:endParaRPr>
          </a:p>
        </p:txBody>
      </p:sp>
      <p:pic>
        <p:nvPicPr>
          <p:cNvPr id="5122" name="Picture 1" descr="image001">
            <a:extLst>
              <a:ext uri="{FF2B5EF4-FFF2-40B4-BE49-F238E27FC236}">
                <a16:creationId xmlns:a16="http://schemas.microsoft.com/office/drawing/2014/main" id="{6BBE728F-D171-4573-B94B-EEDB3CB3CF8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173" b="2646"/>
          <a:stretch/>
        </p:blipFill>
        <p:spPr bwMode="auto">
          <a:xfrm>
            <a:off x="1976283" y="1174952"/>
            <a:ext cx="6695768" cy="5709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a:extLst>
              <a:ext uri="{FF2B5EF4-FFF2-40B4-BE49-F238E27FC236}">
                <a16:creationId xmlns:a16="http://schemas.microsoft.com/office/drawing/2014/main" id="{FE457134-729F-4503-B7A5-6ABF6CFAC790}"/>
              </a:ext>
            </a:extLst>
          </p:cNvPr>
          <p:cNvSpPr/>
          <p:nvPr/>
        </p:nvSpPr>
        <p:spPr>
          <a:xfrm>
            <a:off x="-6582" y="1179331"/>
            <a:ext cx="2295153" cy="100289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Areas of Focus</a:t>
            </a:r>
          </a:p>
        </p:txBody>
      </p:sp>
      <p:sp>
        <p:nvSpPr>
          <p:cNvPr id="2" name="Rectangle 1">
            <a:extLst>
              <a:ext uri="{FF2B5EF4-FFF2-40B4-BE49-F238E27FC236}">
                <a16:creationId xmlns:a16="http://schemas.microsoft.com/office/drawing/2014/main" id="{5531FCA9-AB17-4623-B284-7021CB598B4B}"/>
              </a:ext>
            </a:extLst>
          </p:cNvPr>
          <p:cNvSpPr/>
          <p:nvPr/>
        </p:nvSpPr>
        <p:spPr>
          <a:xfrm>
            <a:off x="10215717" y="6284166"/>
            <a:ext cx="1959009" cy="600164"/>
          </a:xfrm>
          <a:prstGeom prst="rect">
            <a:avLst/>
          </a:prstGeom>
        </p:spPr>
        <p:txBody>
          <a:bodyPr wrap="square">
            <a:spAutoFit/>
          </a:bodyPr>
          <a:lstStyle/>
          <a:p>
            <a:r>
              <a:rPr lang="en-US" sz="1100" dirty="0">
                <a:hlinkClick r:id="rId3">
                  <a:extLst>
                    <a:ext uri="{A12FA001-AC4F-418D-AE19-62706E023703}">
                      <ahyp:hlinkClr xmlns:ahyp="http://schemas.microsoft.com/office/drawing/2018/hyperlinkcolor" val="tx"/>
                    </a:ext>
                  </a:extLst>
                </a:hlinkClick>
              </a:rPr>
              <a:t>Refer criteria for each of the </a:t>
            </a:r>
            <a:r>
              <a:rPr lang="en-US" sz="1100" u="sng" dirty="0">
                <a:hlinkClick r:id="rId3">
                  <a:extLst>
                    <a:ext uri="{A12FA001-AC4F-418D-AE19-62706E023703}">
                      <ahyp:hlinkClr xmlns:ahyp="http://schemas.microsoft.com/office/drawing/2018/hyperlinkcolor" val="tx"/>
                    </a:ext>
                  </a:extLst>
                </a:hlinkClick>
              </a:rPr>
              <a:t>parameter</a:t>
            </a:r>
            <a:r>
              <a:rPr lang="en-US" sz="1100" u="sng" dirty="0"/>
              <a:t> </a:t>
            </a:r>
            <a:r>
              <a:rPr lang="en-US" sz="1100" u="sng" dirty="0">
                <a:hlinkClick r:id="rId3">
                  <a:extLst>
                    <a:ext uri="{A12FA001-AC4F-418D-AE19-62706E023703}">
                      <ahyp:hlinkClr xmlns:ahyp="http://schemas.microsoft.com/office/drawing/2018/hyperlinkcolor" val="tx"/>
                    </a:ext>
                  </a:extLst>
                </a:hlinkClick>
              </a:rPr>
              <a:t>in the template here</a:t>
            </a:r>
            <a:endParaRPr lang="en-US" sz="1100" u="sng" dirty="0"/>
          </a:p>
        </p:txBody>
      </p:sp>
      <p:pic>
        <p:nvPicPr>
          <p:cNvPr id="21" name="Picture 20">
            <a:extLst>
              <a:ext uri="{FF2B5EF4-FFF2-40B4-BE49-F238E27FC236}">
                <a16:creationId xmlns:a16="http://schemas.microsoft.com/office/drawing/2014/main" id="{34FAE847-52B0-4596-AEF4-C5F5E0472D25}"/>
              </a:ext>
            </a:extLst>
          </p:cNvPr>
          <p:cNvPicPr>
            <a:picLocks noChangeAspect="1"/>
          </p:cNvPicPr>
          <p:nvPr/>
        </p:nvPicPr>
        <p:blipFill>
          <a:blip r:embed="rId4"/>
          <a:stretch>
            <a:fillRect/>
          </a:stretch>
        </p:blipFill>
        <p:spPr>
          <a:xfrm>
            <a:off x="2159057" y="1121215"/>
            <a:ext cx="7727080" cy="5766765"/>
          </a:xfrm>
          <a:prstGeom prst="rect">
            <a:avLst/>
          </a:prstGeom>
        </p:spPr>
      </p:pic>
    </p:spTree>
    <p:extLst>
      <p:ext uri="{BB962C8B-B14F-4D97-AF65-F5344CB8AC3E}">
        <p14:creationId xmlns:p14="http://schemas.microsoft.com/office/powerpoint/2010/main" val="1550524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anim calcmode="lin" valueType="num">
                                      <p:cBhvr>
                                        <p:cTn id="8" dur="250" fill="hold"/>
                                        <p:tgtEl>
                                          <p:spTgt spid="7"/>
                                        </p:tgtEl>
                                        <p:attrNameLst>
                                          <p:attrName>ppt_x</p:attrName>
                                        </p:attrNameLst>
                                      </p:cBhvr>
                                      <p:tavLst>
                                        <p:tav tm="0">
                                          <p:val>
                                            <p:strVal val="#ppt_x"/>
                                          </p:val>
                                        </p:tav>
                                        <p:tav tm="100000">
                                          <p:val>
                                            <p:strVal val="#ppt_x"/>
                                          </p:val>
                                        </p:tav>
                                      </p:tavLst>
                                    </p:anim>
                                    <p:anim calcmode="lin" valueType="num">
                                      <p:cBhvr>
                                        <p:cTn id="9" dur="25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42" presetClass="entr" presetSubtype="0" fill="hold" nodeType="afterEffect">
                                  <p:stCondLst>
                                    <p:cond delay="0"/>
                                  </p:stCondLst>
                                  <p:childTnLst>
                                    <p:set>
                                      <p:cBhvr>
                                        <p:cTn id="12" dur="1" fill="hold">
                                          <p:stCondLst>
                                            <p:cond delay="0"/>
                                          </p:stCondLst>
                                        </p:cTn>
                                        <p:tgtEl>
                                          <p:spTgt spid="5122"/>
                                        </p:tgtEl>
                                        <p:attrNameLst>
                                          <p:attrName>style.visibility</p:attrName>
                                        </p:attrNameLst>
                                      </p:cBhvr>
                                      <p:to>
                                        <p:strVal val="visible"/>
                                      </p:to>
                                    </p:set>
                                    <p:animEffect transition="in" filter="fade">
                                      <p:cBhvr>
                                        <p:cTn id="13" dur="250"/>
                                        <p:tgtEl>
                                          <p:spTgt spid="5122"/>
                                        </p:tgtEl>
                                      </p:cBhvr>
                                    </p:animEffect>
                                    <p:anim calcmode="lin" valueType="num">
                                      <p:cBhvr>
                                        <p:cTn id="14" dur="250" fill="hold"/>
                                        <p:tgtEl>
                                          <p:spTgt spid="5122"/>
                                        </p:tgtEl>
                                        <p:attrNameLst>
                                          <p:attrName>ppt_x</p:attrName>
                                        </p:attrNameLst>
                                      </p:cBhvr>
                                      <p:tavLst>
                                        <p:tav tm="0">
                                          <p:val>
                                            <p:strVal val="#ppt_x"/>
                                          </p:val>
                                        </p:tav>
                                        <p:tav tm="100000">
                                          <p:val>
                                            <p:strVal val="#ppt_x"/>
                                          </p:val>
                                        </p:tav>
                                      </p:tavLst>
                                    </p:anim>
                                    <p:anim calcmode="lin" valueType="num">
                                      <p:cBhvr>
                                        <p:cTn id="15" dur="250" fill="hold"/>
                                        <p:tgtEl>
                                          <p:spTgt spid="5122"/>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250"/>
                                        <p:tgtEl>
                                          <p:spTgt spid="15"/>
                                        </p:tgtEl>
                                      </p:cBhvr>
                                    </p:animEffect>
                                    <p:anim calcmode="lin" valueType="num">
                                      <p:cBhvr>
                                        <p:cTn id="21" dur="250" fill="hold"/>
                                        <p:tgtEl>
                                          <p:spTgt spid="15"/>
                                        </p:tgtEl>
                                        <p:attrNameLst>
                                          <p:attrName>ppt_x</p:attrName>
                                        </p:attrNameLst>
                                      </p:cBhvr>
                                      <p:tavLst>
                                        <p:tav tm="0">
                                          <p:val>
                                            <p:strVal val="#ppt_x"/>
                                          </p:val>
                                        </p:tav>
                                        <p:tav tm="100000">
                                          <p:val>
                                            <p:strVal val="#ppt_x"/>
                                          </p:val>
                                        </p:tav>
                                      </p:tavLst>
                                    </p:anim>
                                    <p:anim calcmode="lin" valueType="num">
                                      <p:cBhvr>
                                        <p:cTn id="22" dur="250" fill="hold"/>
                                        <p:tgtEl>
                                          <p:spTgt spid="15"/>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250"/>
                                        <p:tgtEl>
                                          <p:spTgt spid="21"/>
                                        </p:tgtEl>
                                      </p:cBhvr>
                                    </p:animEffect>
                                    <p:anim calcmode="lin" valueType="num">
                                      <p:cBhvr>
                                        <p:cTn id="26" dur="250" fill="hold"/>
                                        <p:tgtEl>
                                          <p:spTgt spid="21"/>
                                        </p:tgtEl>
                                        <p:attrNameLst>
                                          <p:attrName>ppt_x</p:attrName>
                                        </p:attrNameLst>
                                      </p:cBhvr>
                                      <p:tavLst>
                                        <p:tav tm="0">
                                          <p:val>
                                            <p:strVal val="#ppt_x"/>
                                          </p:val>
                                        </p:tav>
                                        <p:tav tm="100000">
                                          <p:val>
                                            <p:strVal val="#ppt_x"/>
                                          </p:val>
                                        </p:tav>
                                      </p:tavLst>
                                    </p:anim>
                                    <p:anim calcmode="lin" valueType="num">
                                      <p:cBhvr>
                                        <p:cTn id="27" dur="250" fill="hold"/>
                                        <p:tgtEl>
                                          <p:spTgt spid="21"/>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250"/>
                                        <p:tgtEl>
                                          <p:spTgt spid="2"/>
                                        </p:tgtEl>
                                      </p:cBhvr>
                                    </p:animEffect>
                                    <p:anim calcmode="lin" valueType="num">
                                      <p:cBhvr>
                                        <p:cTn id="31" dur="250" fill="hold"/>
                                        <p:tgtEl>
                                          <p:spTgt spid="2"/>
                                        </p:tgtEl>
                                        <p:attrNameLst>
                                          <p:attrName>ppt_x</p:attrName>
                                        </p:attrNameLst>
                                      </p:cBhvr>
                                      <p:tavLst>
                                        <p:tav tm="0">
                                          <p:val>
                                            <p:strVal val="#ppt_x"/>
                                          </p:val>
                                        </p:tav>
                                        <p:tav tm="100000">
                                          <p:val>
                                            <p:strVal val="#ppt_x"/>
                                          </p:val>
                                        </p:tav>
                                      </p:tavLst>
                                    </p:anim>
                                    <p:anim calcmode="lin" valueType="num">
                                      <p:cBhvr>
                                        <p:cTn id="32" dur="25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animBg="1"/>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46D6C325-04F4-4622-9E4F-991077A43544}"/>
              </a:ext>
            </a:extLst>
          </p:cNvPr>
          <p:cNvSpPr/>
          <p:nvPr/>
        </p:nvSpPr>
        <p:spPr>
          <a:xfrm>
            <a:off x="9757673" y="2142608"/>
            <a:ext cx="2283510" cy="3083135"/>
          </a:xfrm>
          <a:prstGeom prst="rect">
            <a:avLst/>
          </a:prstGeom>
          <a:solidFill>
            <a:sysClr val="window" lastClr="FFFFFF"/>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entury Gothic" panose="020B0502020202020204"/>
                <a:ea typeface="+mn-ea"/>
                <a:cs typeface="+mn-cs"/>
              </a:rPr>
              <a:t>Sprint Retrospection</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entury Gothic" panose="020B0502020202020204"/>
                <a:ea typeface="+mn-ea"/>
                <a:cs typeface="+mn-cs"/>
              </a:rPr>
              <a:t>This cadence helps the scrum team to reflect back on the sprint and identify the items that need improvements while appreciating all goo practices to be continued</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prstClr val="black"/>
              </a:solidFill>
              <a:effectLst/>
              <a:uLnTx/>
              <a:uFillTx/>
              <a:latin typeface="Century Gothic" panose="020B0502020202020204"/>
              <a:ea typeface="+mn-ea"/>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prstClr val="black"/>
                </a:solidFill>
                <a:effectLst/>
                <a:uLnTx/>
                <a:uFillTx/>
                <a:latin typeface="Century Gothic" panose="020B0502020202020204"/>
                <a:ea typeface="+mn-ea"/>
                <a:cs typeface="+mn-cs"/>
              </a:rPr>
              <a:t>Expectation</a:t>
            </a:r>
            <a:r>
              <a:rPr kumimoji="0" lang="en-US" sz="1400" b="0" i="0" u="none" strike="noStrike" kern="0" cap="none" spc="0" normalizeH="0" baseline="0" noProof="0" dirty="0">
                <a:ln>
                  <a:noFill/>
                </a:ln>
                <a:solidFill>
                  <a:prstClr val="black"/>
                </a:solidFill>
                <a:effectLst/>
                <a:uLnTx/>
                <a:uFillTx/>
                <a:latin typeface="Century Gothic" panose="020B0502020202020204"/>
                <a:ea typeface="+mn-ea"/>
                <a:cs typeface="+mn-cs"/>
              </a:rPr>
              <a:t>:</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entury Gothic" panose="020B0502020202020204"/>
                <a:ea typeface="+mn-ea"/>
                <a:cs typeface="+mn-cs"/>
              </a:rPr>
              <a:t>Teams to set up a regular retrospective cadence with all team members providing feedback and recording the feedback and action items  in confluence.</a:t>
            </a:r>
          </a:p>
        </p:txBody>
      </p:sp>
      <p:sp>
        <p:nvSpPr>
          <p:cNvPr id="32" name="Rectangle 31">
            <a:extLst>
              <a:ext uri="{FF2B5EF4-FFF2-40B4-BE49-F238E27FC236}">
                <a16:creationId xmlns:a16="http://schemas.microsoft.com/office/drawing/2014/main" id="{36679D22-12D2-4F32-9AC1-415A0735A5A2}"/>
              </a:ext>
            </a:extLst>
          </p:cNvPr>
          <p:cNvSpPr/>
          <p:nvPr/>
        </p:nvSpPr>
        <p:spPr>
          <a:xfrm>
            <a:off x="7334289" y="2125396"/>
            <a:ext cx="2302369" cy="3073385"/>
          </a:xfrm>
          <a:prstGeom prst="rect">
            <a:avLst/>
          </a:prstGeom>
          <a:solidFill>
            <a:schemeClr val="bg1"/>
          </a:solidFill>
          <a:ln>
            <a:solidFill>
              <a:srgbClr val="669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chemeClr val="tx1"/>
                </a:solidFill>
                <a:effectLst/>
                <a:uLnTx/>
                <a:uFillTx/>
                <a:latin typeface="Century Gothic" panose="020B0502020202020204"/>
                <a:ea typeface="+mn-ea"/>
                <a:cs typeface="+mn-cs"/>
              </a:rPr>
              <a:t>Sprint Demo</a:t>
            </a:r>
          </a:p>
          <a:p>
            <a:pPr lvl="0" algn="ctr"/>
            <a:r>
              <a:rPr lang="en-US" sz="1200" dirty="0">
                <a:solidFill>
                  <a:schemeClr val="tx1"/>
                </a:solidFill>
                <a:latin typeface="Century Gothic" panose="020B0502020202020204"/>
              </a:rPr>
              <a:t>Significant event where Scrum team demonstrates the completed stories at the end of each sprint and gather feedback </a:t>
            </a:r>
            <a:br>
              <a:rPr lang="en-US" sz="1200" dirty="0">
                <a:solidFill>
                  <a:schemeClr val="tx1"/>
                </a:solidFill>
              </a:rPr>
            </a:br>
            <a:endParaRPr lang="en-US" sz="1200" dirty="0">
              <a:solidFill>
                <a:schemeClr val="tx1"/>
              </a:solidFill>
            </a:endParaRPr>
          </a:p>
          <a:p>
            <a:pPr lvl="0" algn="ctr"/>
            <a:r>
              <a:rPr kumimoji="0" lang="en-US" sz="1400" b="1" i="0" u="none" strike="noStrike" kern="1200" cap="none" spc="0" normalizeH="0" baseline="0" noProof="0" dirty="0">
                <a:ln>
                  <a:noFill/>
                </a:ln>
                <a:solidFill>
                  <a:schemeClr val="tx1"/>
                </a:solidFill>
                <a:effectLst/>
                <a:uLnTx/>
                <a:uFillTx/>
                <a:latin typeface="Century Gothic" panose="020B0502020202020204"/>
                <a:ea typeface="+mn-ea"/>
                <a:cs typeface="+mn-cs"/>
              </a:rPr>
              <a:t>Expectation</a:t>
            </a:r>
            <a:r>
              <a:rPr kumimoji="0" lang="en-US" sz="1400" b="0" i="0" u="none" strike="noStrike" kern="1200" cap="none" spc="0" normalizeH="0" baseline="0" noProof="0" dirty="0">
                <a:ln>
                  <a:noFill/>
                </a:ln>
                <a:solidFill>
                  <a:schemeClr val="tx1"/>
                </a:solidFill>
                <a:effectLst/>
                <a:uLnTx/>
                <a:uFillTx/>
                <a:latin typeface="Century Gothic" panose="020B0502020202020204"/>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Century Gothic" panose="020B0502020202020204"/>
              </a:rPr>
              <a:t>Teams</a:t>
            </a:r>
            <a:r>
              <a:rPr kumimoji="0" lang="en-US" sz="1200" b="0" i="0" u="none" strike="noStrike" kern="1200" cap="none" spc="0" normalizeH="0" noProof="0" dirty="0">
                <a:ln>
                  <a:noFill/>
                </a:ln>
                <a:solidFill>
                  <a:schemeClr val="tx1"/>
                </a:solidFill>
                <a:effectLst/>
                <a:uLnTx/>
                <a:uFillTx/>
                <a:latin typeface="Century Gothic" panose="020B0502020202020204"/>
              </a:rPr>
              <a:t> to set up a sprint demo </a:t>
            </a:r>
            <a:r>
              <a:rPr lang="en-US" sz="1200" kern="0" dirty="0">
                <a:solidFill>
                  <a:prstClr val="black"/>
                </a:solidFill>
                <a:latin typeface="Century Gothic" panose="020B0502020202020204"/>
              </a:rPr>
              <a:t>at</a:t>
            </a:r>
            <a:r>
              <a:rPr kumimoji="0" lang="en-US" sz="1200" b="0" i="0" u="none" strike="noStrike" kern="1200" cap="none" spc="0" normalizeH="0" noProof="0" dirty="0">
                <a:ln>
                  <a:noFill/>
                </a:ln>
                <a:solidFill>
                  <a:schemeClr val="tx1"/>
                </a:solidFill>
                <a:effectLst/>
                <a:uLnTx/>
                <a:uFillTx/>
                <a:latin typeface="Century Gothic" panose="020B0502020202020204"/>
              </a:rPr>
              <a:t> the end of each sprint with all major stakeholders and </a:t>
            </a:r>
            <a:r>
              <a:rPr lang="en-US" sz="1200" dirty="0">
                <a:solidFill>
                  <a:schemeClr val="tx1"/>
                </a:solidFill>
                <a:latin typeface="Century Gothic" panose="020B0502020202020204"/>
              </a:rPr>
              <a:t>plan to incorporate feedback in next sprint</a:t>
            </a:r>
            <a:r>
              <a:rPr kumimoji="0" lang="en-US" sz="1200" b="0" i="0" u="none" strike="noStrike" kern="1200" cap="none" spc="0" normalizeH="0" baseline="0" noProof="0" dirty="0">
                <a:ln>
                  <a:noFill/>
                </a:ln>
                <a:solidFill>
                  <a:schemeClr val="tx1"/>
                </a:solidFill>
                <a:effectLst/>
                <a:uLnTx/>
                <a:uFillTx/>
                <a:latin typeface="Century Gothic" panose="020B0502020202020204"/>
              </a:rPr>
              <a:t> </a:t>
            </a:r>
            <a:endParaRPr kumimoji="0" lang="en-US" sz="1100" b="0" i="0" u="none" strike="noStrike" kern="1200" cap="none" spc="0" normalizeH="0" baseline="0" noProof="0" dirty="0">
              <a:ln>
                <a:noFill/>
              </a:ln>
              <a:solidFill>
                <a:schemeClr val="tx1"/>
              </a:solidFill>
              <a:effectLst/>
              <a:uLnTx/>
              <a:uFillTx/>
              <a:latin typeface="Century Gothic" panose="020B0502020202020204"/>
              <a:ea typeface="+mn-ea"/>
              <a:cs typeface="+mn-cs"/>
            </a:endParaRPr>
          </a:p>
        </p:txBody>
      </p:sp>
      <p:sp>
        <p:nvSpPr>
          <p:cNvPr id="5" name="Title 1">
            <a:extLst>
              <a:ext uri="{FF2B5EF4-FFF2-40B4-BE49-F238E27FC236}">
                <a16:creationId xmlns:a16="http://schemas.microsoft.com/office/drawing/2014/main" id="{0D985AAC-AEF1-45D4-9A99-797DDD485F00}"/>
              </a:ext>
            </a:extLst>
          </p:cNvPr>
          <p:cNvSpPr txBox="1">
            <a:spLocks/>
          </p:cNvSpPr>
          <p:nvPr/>
        </p:nvSpPr>
        <p:spPr>
          <a:xfrm>
            <a:off x="1351474" y="601609"/>
            <a:ext cx="9489051" cy="630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600" kern="1200">
                <a:solidFill>
                  <a:schemeClr val="accent1">
                    <a:lumMod val="75000"/>
                  </a:schemeClr>
                </a:solidFill>
                <a:latin typeface="Avenir Book" charset="0"/>
                <a:ea typeface="Avenir Book" charset="0"/>
                <a:cs typeface="Avenir Book"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FFFFFF"/>
                </a:solidFill>
                <a:effectLst/>
                <a:uLnTx/>
                <a:uFillTx/>
                <a:latin typeface="Avenir Book" charset="0"/>
              </a:rPr>
              <a:t>High Quality Release</a:t>
            </a:r>
          </a:p>
        </p:txBody>
      </p:sp>
      <p:sp>
        <p:nvSpPr>
          <p:cNvPr id="6" name="Rectangle 5">
            <a:extLst>
              <a:ext uri="{FF2B5EF4-FFF2-40B4-BE49-F238E27FC236}">
                <a16:creationId xmlns:a16="http://schemas.microsoft.com/office/drawing/2014/main" id="{D16C4861-0A5A-46EB-AD8A-7DF7A904C9B1}"/>
              </a:ext>
            </a:extLst>
          </p:cNvPr>
          <p:cNvSpPr/>
          <p:nvPr/>
        </p:nvSpPr>
        <p:spPr>
          <a:xfrm>
            <a:off x="0" y="457295"/>
            <a:ext cx="12192000" cy="154099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60D5D1C4-7A22-4752-80E4-48D68AB58FBD}"/>
              </a:ext>
            </a:extLst>
          </p:cNvPr>
          <p:cNvSpPr>
            <a:spLocks noGrp="1"/>
          </p:cNvSpPr>
          <p:nvPr>
            <p:ph type="title"/>
          </p:nvPr>
        </p:nvSpPr>
        <p:spPr>
          <a:xfrm>
            <a:off x="1681051" y="1064382"/>
            <a:ext cx="8829895" cy="630000"/>
          </a:xfrm>
        </p:spPr>
        <p:txBody>
          <a:bodyPr/>
          <a:lstStyle/>
          <a:p>
            <a:pPr algn="ctr"/>
            <a:r>
              <a:rPr lang="en-US" dirty="0">
                <a:solidFill>
                  <a:srgbClr val="EBEBEB"/>
                </a:solidFill>
                <a:latin typeface="Century Gothic" panose="020B0502020202020204"/>
                <a:ea typeface="+mj-ea"/>
                <a:cs typeface="+mj-cs"/>
              </a:rPr>
              <a:t>Scrum Ceremonies </a:t>
            </a:r>
            <a:endParaRPr lang="en-US" dirty="0">
              <a:solidFill>
                <a:schemeClr val="bg1"/>
              </a:solidFill>
              <a:latin typeface="Gill Sans MT" panose="020B0502020104020203" pitchFamily="34" charset="0"/>
            </a:endParaRPr>
          </a:p>
        </p:txBody>
      </p:sp>
      <p:sp>
        <p:nvSpPr>
          <p:cNvPr id="19" name="Rectangle 18">
            <a:extLst>
              <a:ext uri="{FF2B5EF4-FFF2-40B4-BE49-F238E27FC236}">
                <a16:creationId xmlns:a16="http://schemas.microsoft.com/office/drawing/2014/main" id="{EF12837F-067C-4BF9-A5B0-D17BB16BE475}"/>
              </a:ext>
            </a:extLst>
          </p:cNvPr>
          <p:cNvSpPr/>
          <p:nvPr/>
        </p:nvSpPr>
        <p:spPr>
          <a:xfrm>
            <a:off x="4857549" y="2152358"/>
            <a:ext cx="2339466" cy="3073385"/>
          </a:xfrm>
          <a:prstGeom prst="rect">
            <a:avLst/>
          </a:prstGeom>
          <a:solidFill>
            <a:sysClr val="window" lastClr="FFFFFF"/>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entury Gothic" panose="020B0502020202020204"/>
                <a:ea typeface="+mn-ea"/>
                <a:cs typeface="+mn-cs"/>
              </a:rPr>
              <a:t>Backlog Grooming</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entury Gothic" panose="020B0502020202020204"/>
                <a:ea typeface="+mn-ea"/>
                <a:cs typeface="+mn-cs"/>
              </a:rPr>
              <a:t>Product backlog refinement ensures teams review, discuss and elaborate on requirements for upcoming sprints</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entury Gothic" panose="020B0502020202020204"/>
                <a:ea typeface="+mn-ea"/>
                <a:cs typeface="+mn-cs"/>
              </a:rPr>
              <a:t>Expectation:</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entury Gothic" panose="020B0502020202020204"/>
                <a:ea typeface="+mn-ea"/>
                <a:cs typeface="+mn-cs"/>
              </a:rPr>
              <a:t>Each team should conduct backlog grooming sessions in each sprint. As an end output teams shall understand the feature, split it into stories and tentatively schedule them into upcoming Iterations in the team backlog</a:t>
            </a:r>
          </a:p>
        </p:txBody>
      </p:sp>
      <p:sp>
        <p:nvSpPr>
          <p:cNvPr id="20" name="Rectangle 19">
            <a:extLst>
              <a:ext uri="{FF2B5EF4-FFF2-40B4-BE49-F238E27FC236}">
                <a16:creationId xmlns:a16="http://schemas.microsoft.com/office/drawing/2014/main" id="{F7EA91B1-38BA-4F09-A3B5-A323DFFC0F53}"/>
              </a:ext>
            </a:extLst>
          </p:cNvPr>
          <p:cNvSpPr/>
          <p:nvPr/>
        </p:nvSpPr>
        <p:spPr>
          <a:xfrm>
            <a:off x="2503424" y="2152358"/>
            <a:ext cx="2272992" cy="3073385"/>
          </a:xfrm>
          <a:prstGeom prst="rect">
            <a:avLst/>
          </a:prstGeom>
          <a:solidFill>
            <a:sysClr val="window" lastClr="FFFFFF"/>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entury Gothic" panose="020B0502020202020204"/>
                <a:ea typeface="+mn-ea"/>
                <a:cs typeface="+mn-cs"/>
              </a:rPr>
              <a:t>Sprint Planning</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entury Gothic" panose="020B0502020202020204"/>
                <a:ea typeface="+mn-ea"/>
                <a:cs typeface="+mn-cs"/>
              </a:rPr>
              <a:t>An event where scrum team meets and defines sprint goals by pulling in items from backlog</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1" i="0" u="none" strike="noStrike" kern="0" cap="none" spc="0" normalizeH="0" baseline="0" noProof="0" dirty="0">
              <a:ln>
                <a:noFill/>
              </a:ln>
              <a:solidFill>
                <a:prstClr val="black"/>
              </a:solidFill>
              <a:effectLst/>
              <a:uLnTx/>
              <a:uFillTx/>
              <a:latin typeface="Century Gothic" panose="020B0502020202020204"/>
              <a:ea typeface="+mn-ea"/>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prstClr val="black"/>
                </a:solidFill>
                <a:effectLst/>
                <a:uLnTx/>
                <a:uFillTx/>
                <a:latin typeface="Century Gothic" panose="020B0502020202020204"/>
                <a:ea typeface="+mn-ea"/>
                <a:cs typeface="+mn-cs"/>
              </a:rPr>
              <a:t>Expectation</a:t>
            </a:r>
            <a:r>
              <a:rPr kumimoji="0" lang="en-US" sz="1400" b="0" i="0" u="none" strike="noStrike" kern="0" cap="none" spc="0" normalizeH="0" baseline="0" noProof="0" dirty="0">
                <a:ln>
                  <a:noFill/>
                </a:ln>
                <a:solidFill>
                  <a:prstClr val="black"/>
                </a:solidFill>
                <a:effectLst/>
                <a:uLnTx/>
                <a:uFillTx/>
                <a:latin typeface="Century Gothic" panose="020B0502020202020204"/>
                <a:ea typeface="+mn-ea"/>
                <a:cs typeface="+mn-cs"/>
              </a:rPr>
              <a:t>:</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entury Gothic" panose="020B0502020202020204"/>
                <a:ea typeface="+mn-ea"/>
                <a:cs typeface="+mn-cs"/>
              </a:rPr>
              <a:t>Teams shall set up a regular  sync up for getting a defined list of items for upcoming sprint. As an output scrum teams should have the scrum boards ready for next sprint with  estimations for stories. </a:t>
            </a:r>
          </a:p>
        </p:txBody>
      </p:sp>
      <p:sp>
        <p:nvSpPr>
          <p:cNvPr id="21" name="Rectangle 20">
            <a:extLst>
              <a:ext uri="{FF2B5EF4-FFF2-40B4-BE49-F238E27FC236}">
                <a16:creationId xmlns:a16="http://schemas.microsoft.com/office/drawing/2014/main" id="{DB52085F-511D-448F-BE55-501908A71189}"/>
              </a:ext>
            </a:extLst>
          </p:cNvPr>
          <p:cNvSpPr/>
          <p:nvPr/>
        </p:nvSpPr>
        <p:spPr>
          <a:xfrm>
            <a:off x="91594" y="2152358"/>
            <a:ext cx="2304409" cy="3073385"/>
          </a:xfrm>
          <a:prstGeom prst="rect">
            <a:avLst/>
          </a:prstGeom>
          <a:solidFill>
            <a:sysClr val="window" lastClr="FFFFFF"/>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entury Gothic" panose="020B0502020202020204"/>
                <a:ea typeface="+mn-ea"/>
                <a:cs typeface="+mn-cs"/>
              </a:rPr>
              <a:t>Daily Scrum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entury Gothic" panose="020B0502020202020204"/>
                <a:ea typeface="+mn-ea"/>
                <a:cs typeface="+mn-cs"/>
              </a:rPr>
              <a:t>This is a daily sync up within scrum team which allows team to coordinate and align their effort for the day.</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1" i="0" u="none" strike="noStrike" kern="0" cap="none" spc="0" normalizeH="0" baseline="0" noProof="0" dirty="0">
              <a:ln>
                <a:noFill/>
              </a:ln>
              <a:solidFill>
                <a:prstClr val="black"/>
              </a:solidFill>
              <a:effectLst/>
              <a:uLnTx/>
              <a:uFillTx/>
              <a:latin typeface="Century Gothic" panose="020B0502020202020204"/>
              <a:ea typeface="+mn-ea"/>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prstClr val="black"/>
                </a:solidFill>
                <a:effectLst/>
                <a:uLnTx/>
                <a:uFillTx/>
                <a:latin typeface="Century Gothic" panose="020B0502020202020204"/>
                <a:ea typeface="+mn-ea"/>
                <a:cs typeface="+mn-cs"/>
              </a:rPr>
              <a:t>Expectation</a:t>
            </a:r>
            <a:r>
              <a:rPr kumimoji="0" lang="en-US" sz="1400" b="0" i="0" u="none" strike="noStrike" kern="0" cap="none" spc="0" normalizeH="0" baseline="0" noProof="0" dirty="0">
                <a:ln>
                  <a:noFill/>
                </a:ln>
                <a:solidFill>
                  <a:prstClr val="black"/>
                </a:solidFill>
                <a:effectLst/>
                <a:uLnTx/>
                <a:uFillTx/>
                <a:latin typeface="Century Gothic" panose="020B0502020202020204"/>
                <a:ea typeface="+mn-ea"/>
                <a:cs typeface="+mn-cs"/>
              </a:rPr>
              <a:t>:</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entury Gothic" panose="020B0502020202020204"/>
                <a:ea typeface="+mn-ea"/>
                <a:cs typeface="+mn-cs"/>
              </a:rPr>
              <a:t>Scrum team to meet daily without fail and identify challenges, determine progress made and ensure scrum boards are updated. </a:t>
            </a:r>
            <a:endParaRPr kumimoji="0" lang="en-US" sz="1100" b="0" i="0" u="none" strike="noStrike" kern="0" cap="none" spc="0" normalizeH="0" baseline="0" noProof="0" dirty="0">
              <a:ln>
                <a:noFill/>
              </a:ln>
              <a:solidFill>
                <a:prstClr val="black"/>
              </a:solidFill>
              <a:effectLst/>
              <a:uLnTx/>
              <a:uFillTx/>
              <a:latin typeface="Century Gothic" panose="020B0502020202020204"/>
              <a:ea typeface="+mn-ea"/>
              <a:cs typeface="+mn-cs"/>
            </a:endParaRPr>
          </a:p>
        </p:txBody>
      </p:sp>
      <p:sp>
        <p:nvSpPr>
          <p:cNvPr id="24" name="Rectangle 23">
            <a:extLst>
              <a:ext uri="{FF2B5EF4-FFF2-40B4-BE49-F238E27FC236}">
                <a16:creationId xmlns:a16="http://schemas.microsoft.com/office/drawing/2014/main" id="{26E6F031-6F0A-4412-92EB-AE7BDFD96287}"/>
              </a:ext>
            </a:extLst>
          </p:cNvPr>
          <p:cNvSpPr/>
          <p:nvPr/>
        </p:nvSpPr>
        <p:spPr>
          <a:xfrm>
            <a:off x="69541" y="2087022"/>
            <a:ext cx="2323139" cy="3216697"/>
          </a:xfrm>
          <a:prstGeom prst="rect">
            <a:avLst/>
          </a:prstGeom>
          <a:solidFill>
            <a:srgbClr val="ACD433"/>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Century Gothic" panose="020B0502020202020204"/>
                <a:ea typeface="+mn-ea"/>
                <a:cs typeface="+mn-cs"/>
              </a:rPr>
              <a:t>Daily Scrum</a:t>
            </a:r>
          </a:p>
        </p:txBody>
      </p:sp>
      <p:sp>
        <p:nvSpPr>
          <p:cNvPr id="25" name="Rectangle 24">
            <a:extLst>
              <a:ext uri="{FF2B5EF4-FFF2-40B4-BE49-F238E27FC236}">
                <a16:creationId xmlns:a16="http://schemas.microsoft.com/office/drawing/2014/main" id="{621FA09F-4669-4C14-9CE9-A663DB3689E9}"/>
              </a:ext>
            </a:extLst>
          </p:cNvPr>
          <p:cNvSpPr/>
          <p:nvPr/>
        </p:nvSpPr>
        <p:spPr>
          <a:xfrm>
            <a:off x="2457153" y="2087022"/>
            <a:ext cx="2323139" cy="3216697"/>
          </a:xfrm>
          <a:prstGeom prst="rect">
            <a:avLst/>
          </a:prstGeom>
          <a:solidFill>
            <a:srgbClr val="ACD433"/>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Century Gothic" panose="020B0502020202020204"/>
                <a:ea typeface="+mn-ea"/>
                <a:cs typeface="+mn-cs"/>
              </a:rPr>
              <a:t>Sprint Planning</a:t>
            </a:r>
          </a:p>
        </p:txBody>
      </p:sp>
      <p:sp>
        <p:nvSpPr>
          <p:cNvPr id="26" name="Rectangle 25">
            <a:extLst>
              <a:ext uri="{FF2B5EF4-FFF2-40B4-BE49-F238E27FC236}">
                <a16:creationId xmlns:a16="http://schemas.microsoft.com/office/drawing/2014/main" id="{5B881D12-76AD-4D6A-AF95-350DF5A3E6FF}"/>
              </a:ext>
            </a:extLst>
          </p:cNvPr>
          <p:cNvSpPr/>
          <p:nvPr/>
        </p:nvSpPr>
        <p:spPr>
          <a:xfrm>
            <a:off x="4852102" y="2094490"/>
            <a:ext cx="2349515" cy="3208595"/>
          </a:xfrm>
          <a:prstGeom prst="rect">
            <a:avLst/>
          </a:prstGeom>
          <a:solidFill>
            <a:srgbClr val="ACD433"/>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Century Gothic" panose="020B0502020202020204"/>
                <a:ea typeface="+mn-ea"/>
                <a:cs typeface="+mn-cs"/>
              </a:rPr>
              <a:t>Backlog Grooming</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white"/>
              </a:solidFill>
              <a:effectLst/>
              <a:uLnTx/>
              <a:uFillTx/>
              <a:latin typeface="Century Gothic" panose="020B0502020202020204"/>
              <a:ea typeface="+mn-ea"/>
              <a:cs typeface="+mn-cs"/>
            </a:endParaRPr>
          </a:p>
        </p:txBody>
      </p:sp>
      <p:sp>
        <p:nvSpPr>
          <p:cNvPr id="27" name="TextBox 26">
            <a:extLst>
              <a:ext uri="{FF2B5EF4-FFF2-40B4-BE49-F238E27FC236}">
                <a16:creationId xmlns:a16="http://schemas.microsoft.com/office/drawing/2014/main" id="{F8A2EA39-D1DE-4BC6-AFD7-86037DE88E8E}"/>
              </a:ext>
            </a:extLst>
          </p:cNvPr>
          <p:cNvSpPr txBox="1"/>
          <p:nvPr/>
        </p:nvSpPr>
        <p:spPr>
          <a:xfrm>
            <a:off x="253218" y="6123249"/>
            <a:ext cx="2686812" cy="307777"/>
          </a:xfrm>
          <a:prstGeom prst="rect">
            <a:avLst/>
          </a:prstGeom>
          <a:noFill/>
        </p:spPr>
        <p:txBody>
          <a:bodyPr wrap="square" rtlCol="0">
            <a:spAutoFit/>
          </a:bodyPr>
          <a:lstStyle/>
          <a:p>
            <a:r>
              <a:rPr lang="en-US" sz="1400" dirty="0">
                <a:solidFill>
                  <a:prstClr val="black"/>
                </a:solidFill>
                <a:latin typeface="Century Gothic" panose="020B0502020202020204"/>
              </a:rPr>
              <a:t>Entire Scrum Team</a:t>
            </a:r>
          </a:p>
        </p:txBody>
      </p:sp>
      <p:sp>
        <p:nvSpPr>
          <p:cNvPr id="28" name="TextBox 27">
            <a:extLst>
              <a:ext uri="{FF2B5EF4-FFF2-40B4-BE49-F238E27FC236}">
                <a16:creationId xmlns:a16="http://schemas.microsoft.com/office/drawing/2014/main" id="{FF70BE13-FE47-4D20-9A49-D912EAE816A6}"/>
              </a:ext>
            </a:extLst>
          </p:cNvPr>
          <p:cNvSpPr txBox="1"/>
          <p:nvPr/>
        </p:nvSpPr>
        <p:spPr>
          <a:xfrm>
            <a:off x="2651589" y="6102502"/>
            <a:ext cx="2505953" cy="307777"/>
          </a:xfrm>
          <a:prstGeom prst="rect">
            <a:avLst/>
          </a:prstGeom>
          <a:noFill/>
        </p:spPr>
        <p:txBody>
          <a:bodyPr wrap="square" rtlCol="0">
            <a:spAutoFit/>
          </a:bodyPr>
          <a:lstStyle/>
          <a:p>
            <a:r>
              <a:rPr lang="en-US" sz="1400" dirty="0">
                <a:solidFill>
                  <a:prstClr val="black"/>
                </a:solidFill>
                <a:latin typeface="Century Gothic" panose="020B0502020202020204"/>
              </a:rPr>
              <a:t>Scrum Team + UI/UX</a:t>
            </a:r>
          </a:p>
        </p:txBody>
      </p:sp>
      <p:sp>
        <p:nvSpPr>
          <p:cNvPr id="29" name="TextBox 28">
            <a:extLst>
              <a:ext uri="{FF2B5EF4-FFF2-40B4-BE49-F238E27FC236}">
                <a16:creationId xmlns:a16="http://schemas.microsoft.com/office/drawing/2014/main" id="{3DF272CD-7A96-4DBF-B9BB-0D686EFCDFF6}"/>
              </a:ext>
            </a:extLst>
          </p:cNvPr>
          <p:cNvSpPr txBox="1"/>
          <p:nvPr/>
        </p:nvSpPr>
        <p:spPr>
          <a:xfrm>
            <a:off x="4905909" y="6078719"/>
            <a:ext cx="2807976" cy="523220"/>
          </a:xfrm>
          <a:prstGeom prst="rect">
            <a:avLst/>
          </a:prstGeom>
          <a:noFill/>
        </p:spPr>
        <p:txBody>
          <a:bodyPr wrap="square" rtlCol="0">
            <a:spAutoFit/>
          </a:bodyPr>
          <a:lstStyle/>
          <a:p>
            <a:r>
              <a:rPr lang="en-US" sz="1400" dirty="0">
                <a:solidFill>
                  <a:prstClr val="black"/>
                </a:solidFill>
                <a:latin typeface="Century Gothic" panose="020B0502020202020204"/>
              </a:rPr>
              <a:t>Scrum Team + UI/UX+ Dependent Team leads</a:t>
            </a:r>
          </a:p>
        </p:txBody>
      </p:sp>
      <p:sp>
        <p:nvSpPr>
          <p:cNvPr id="31" name="Rectangle 30">
            <a:extLst>
              <a:ext uri="{FF2B5EF4-FFF2-40B4-BE49-F238E27FC236}">
                <a16:creationId xmlns:a16="http://schemas.microsoft.com/office/drawing/2014/main" id="{BD8B98D4-1C7F-452E-A5D6-33AB2704DB86}"/>
              </a:ext>
            </a:extLst>
          </p:cNvPr>
          <p:cNvSpPr/>
          <p:nvPr/>
        </p:nvSpPr>
        <p:spPr>
          <a:xfrm>
            <a:off x="7327978" y="2074925"/>
            <a:ext cx="2314989" cy="3218500"/>
          </a:xfrm>
          <a:prstGeom prst="rect">
            <a:avLst/>
          </a:prstGeom>
          <a:solidFill>
            <a:srgbClr val="ACD433"/>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Century Gothic" panose="020B0502020202020204"/>
                <a:ea typeface="+mn-ea"/>
                <a:cs typeface="+mn-cs"/>
              </a:rPr>
              <a:t>Sprint Demo</a:t>
            </a:r>
          </a:p>
        </p:txBody>
      </p:sp>
      <p:sp>
        <p:nvSpPr>
          <p:cNvPr id="33" name="TextBox 32">
            <a:extLst>
              <a:ext uri="{FF2B5EF4-FFF2-40B4-BE49-F238E27FC236}">
                <a16:creationId xmlns:a16="http://schemas.microsoft.com/office/drawing/2014/main" id="{8FF84E28-284B-422A-82BD-2FD8ED318E81}"/>
              </a:ext>
            </a:extLst>
          </p:cNvPr>
          <p:cNvSpPr txBox="1"/>
          <p:nvPr/>
        </p:nvSpPr>
        <p:spPr>
          <a:xfrm>
            <a:off x="7393458" y="6087876"/>
            <a:ext cx="2378601"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entury Gothic" panose="020B0502020202020204"/>
                <a:ea typeface="+mn-ea"/>
                <a:cs typeface="+mn-cs"/>
              </a:rPr>
              <a:t>Entire Scrum Team+ other relevant stake holders+ QA+ Documentation</a:t>
            </a:r>
          </a:p>
        </p:txBody>
      </p:sp>
      <p:sp>
        <p:nvSpPr>
          <p:cNvPr id="35" name="Rectangle 34">
            <a:extLst>
              <a:ext uri="{FF2B5EF4-FFF2-40B4-BE49-F238E27FC236}">
                <a16:creationId xmlns:a16="http://schemas.microsoft.com/office/drawing/2014/main" id="{6C84A2A5-63D4-441A-A0DC-6F90240C8769}"/>
              </a:ext>
            </a:extLst>
          </p:cNvPr>
          <p:cNvSpPr/>
          <p:nvPr/>
        </p:nvSpPr>
        <p:spPr>
          <a:xfrm>
            <a:off x="9734847" y="2117805"/>
            <a:ext cx="2323139" cy="3197038"/>
          </a:xfrm>
          <a:prstGeom prst="rect">
            <a:avLst/>
          </a:prstGeom>
          <a:solidFill>
            <a:srgbClr val="ACD433"/>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Century Gothic" panose="020B0502020202020204"/>
                <a:ea typeface="+mn-ea"/>
                <a:cs typeface="+mn-cs"/>
              </a:rPr>
              <a:t>Sprint Retrospection</a:t>
            </a:r>
          </a:p>
        </p:txBody>
      </p:sp>
      <p:sp>
        <p:nvSpPr>
          <p:cNvPr id="2" name="Rectangle 1">
            <a:extLst>
              <a:ext uri="{FF2B5EF4-FFF2-40B4-BE49-F238E27FC236}">
                <a16:creationId xmlns:a16="http://schemas.microsoft.com/office/drawing/2014/main" id="{EEB5492A-5F4D-4B95-BC3D-C850DD20AEED}"/>
              </a:ext>
            </a:extLst>
          </p:cNvPr>
          <p:cNvSpPr/>
          <p:nvPr/>
        </p:nvSpPr>
        <p:spPr>
          <a:xfrm>
            <a:off x="0" y="5753917"/>
            <a:ext cx="1609736" cy="369332"/>
          </a:xfrm>
          <a:prstGeom prst="rect">
            <a:avLst/>
          </a:prstGeom>
        </p:spPr>
        <p:txBody>
          <a:bodyPr wrap="none">
            <a:spAutoFit/>
          </a:bodyPr>
          <a:lstStyle/>
          <a:p>
            <a:r>
              <a:rPr lang="en-US" b="1" dirty="0">
                <a:solidFill>
                  <a:prstClr val="black"/>
                </a:solidFill>
                <a:latin typeface="Century Gothic" panose="020B0502020202020204"/>
              </a:rPr>
              <a:t>Participants</a:t>
            </a:r>
            <a:r>
              <a:rPr lang="en-US" dirty="0">
                <a:solidFill>
                  <a:prstClr val="black"/>
                </a:solidFill>
                <a:latin typeface="Century Gothic" panose="020B0502020202020204"/>
              </a:rPr>
              <a:t>: </a:t>
            </a:r>
            <a:endParaRPr lang="en-US" dirty="0"/>
          </a:p>
        </p:txBody>
      </p:sp>
      <p:sp>
        <p:nvSpPr>
          <p:cNvPr id="38" name="TextBox 37">
            <a:extLst>
              <a:ext uri="{FF2B5EF4-FFF2-40B4-BE49-F238E27FC236}">
                <a16:creationId xmlns:a16="http://schemas.microsoft.com/office/drawing/2014/main" id="{52921F15-CE2F-4AB7-B182-A142E354317F}"/>
              </a:ext>
            </a:extLst>
          </p:cNvPr>
          <p:cNvSpPr txBox="1"/>
          <p:nvPr/>
        </p:nvSpPr>
        <p:spPr>
          <a:xfrm>
            <a:off x="9834247" y="6092928"/>
            <a:ext cx="3129249"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entury Gothic" panose="020B0502020202020204"/>
                <a:ea typeface="+mn-ea"/>
                <a:cs typeface="+mn-cs"/>
              </a:rPr>
              <a:t>Scrum Team + UI/UX</a:t>
            </a:r>
          </a:p>
        </p:txBody>
      </p:sp>
    </p:spTree>
    <p:extLst>
      <p:ext uri="{BB962C8B-B14F-4D97-AF65-F5344CB8AC3E}">
        <p14:creationId xmlns:p14="http://schemas.microsoft.com/office/powerpoint/2010/main" val="3119961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anim calcmode="lin" valueType="num">
                                      <p:cBhvr>
                                        <p:cTn id="8" dur="200" fill="hold"/>
                                        <p:tgtEl>
                                          <p:spTgt spid="7"/>
                                        </p:tgtEl>
                                        <p:attrNameLst>
                                          <p:attrName>ppt_x</p:attrName>
                                        </p:attrNameLst>
                                      </p:cBhvr>
                                      <p:tavLst>
                                        <p:tav tm="0">
                                          <p:val>
                                            <p:strVal val="#ppt_x"/>
                                          </p:val>
                                        </p:tav>
                                        <p:tav tm="100000">
                                          <p:val>
                                            <p:strVal val="#ppt_x"/>
                                          </p:val>
                                        </p:tav>
                                      </p:tavLst>
                                    </p:anim>
                                    <p:anim calcmode="lin" valueType="num">
                                      <p:cBhvr>
                                        <p:cTn id="9" dur="2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00"/>
                            </p:stCondLst>
                            <p:childTnLst>
                              <p:par>
                                <p:cTn id="11" presetID="47" presetClass="entr" presetSubtype="0" fill="hold" grpId="1"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1000"/>
                                        <p:tgtEl>
                                          <p:spTgt spid="24"/>
                                        </p:tgtEl>
                                      </p:cBhvr>
                                    </p:animEffect>
                                    <p:anim calcmode="lin" valueType="num">
                                      <p:cBhvr>
                                        <p:cTn id="14" dur="1000" fill="hold"/>
                                        <p:tgtEl>
                                          <p:spTgt spid="24"/>
                                        </p:tgtEl>
                                        <p:attrNameLst>
                                          <p:attrName>ppt_x</p:attrName>
                                        </p:attrNameLst>
                                      </p:cBhvr>
                                      <p:tavLst>
                                        <p:tav tm="0">
                                          <p:val>
                                            <p:strVal val="#ppt_x"/>
                                          </p:val>
                                        </p:tav>
                                        <p:tav tm="100000">
                                          <p:val>
                                            <p:strVal val="#ppt_x"/>
                                          </p:val>
                                        </p:tav>
                                      </p:tavLst>
                                    </p:anim>
                                    <p:anim calcmode="lin" valueType="num">
                                      <p:cBhvr>
                                        <p:cTn id="15" dur="1000" fill="hold"/>
                                        <p:tgtEl>
                                          <p:spTgt spid="24"/>
                                        </p:tgtEl>
                                        <p:attrNameLst>
                                          <p:attrName>ppt_y</p:attrName>
                                        </p:attrNameLst>
                                      </p:cBhvr>
                                      <p:tavLst>
                                        <p:tav tm="0">
                                          <p:val>
                                            <p:strVal val="#ppt_y-.1"/>
                                          </p:val>
                                        </p:tav>
                                        <p:tav tm="100000">
                                          <p:val>
                                            <p:strVal val="#ppt_y"/>
                                          </p:val>
                                        </p:tav>
                                      </p:tavLst>
                                    </p:anim>
                                  </p:childTnLst>
                                </p:cTn>
                              </p:par>
                              <p:par>
                                <p:cTn id="16" presetID="47" presetClass="entr" presetSubtype="0" fill="hold" grpId="1"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000"/>
                                        <p:tgtEl>
                                          <p:spTgt spid="25"/>
                                        </p:tgtEl>
                                      </p:cBhvr>
                                    </p:animEffect>
                                    <p:anim calcmode="lin" valueType="num">
                                      <p:cBhvr>
                                        <p:cTn id="19" dur="1000" fill="hold"/>
                                        <p:tgtEl>
                                          <p:spTgt spid="25"/>
                                        </p:tgtEl>
                                        <p:attrNameLst>
                                          <p:attrName>ppt_x</p:attrName>
                                        </p:attrNameLst>
                                      </p:cBhvr>
                                      <p:tavLst>
                                        <p:tav tm="0">
                                          <p:val>
                                            <p:strVal val="#ppt_x"/>
                                          </p:val>
                                        </p:tav>
                                        <p:tav tm="100000">
                                          <p:val>
                                            <p:strVal val="#ppt_x"/>
                                          </p:val>
                                        </p:tav>
                                      </p:tavLst>
                                    </p:anim>
                                    <p:anim calcmode="lin" valueType="num">
                                      <p:cBhvr>
                                        <p:cTn id="20" dur="1000" fill="hold"/>
                                        <p:tgtEl>
                                          <p:spTgt spid="25"/>
                                        </p:tgtEl>
                                        <p:attrNameLst>
                                          <p:attrName>ppt_y</p:attrName>
                                        </p:attrNameLst>
                                      </p:cBhvr>
                                      <p:tavLst>
                                        <p:tav tm="0">
                                          <p:val>
                                            <p:strVal val="#ppt_y-.1"/>
                                          </p:val>
                                        </p:tav>
                                        <p:tav tm="100000">
                                          <p:val>
                                            <p:strVal val="#ppt_y"/>
                                          </p:val>
                                        </p:tav>
                                      </p:tavLst>
                                    </p:anim>
                                  </p:childTnLst>
                                </p:cTn>
                              </p:par>
                              <p:par>
                                <p:cTn id="21" presetID="47" presetClass="entr" presetSubtype="0" fill="hold" grpId="1" nodeType="with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1000"/>
                                        <p:tgtEl>
                                          <p:spTgt spid="26"/>
                                        </p:tgtEl>
                                      </p:cBhvr>
                                    </p:animEffect>
                                    <p:anim calcmode="lin" valueType="num">
                                      <p:cBhvr>
                                        <p:cTn id="24" dur="1000" fill="hold"/>
                                        <p:tgtEl>
                                          <p:spTgt spid="26"/>
                                        </p:tgtEl>
                                        <p:attrNameLst>
                                          <p:attrName>ppt_x</p:attrName>
                                        </p:attrNameLst>
                                      </p:cBhvr>
                                      <p:tavLst>
                                        <p:tav tm="0">
                                          <p:val>
                                            <p:strVal val="#ppt_x"/>
                                          </p:val>
                                        </p:tav>
                                        <p:tav tm="100000">
                                          <p:val>
                                            <p:strVal val="#ppt_x"/>
                                          </p:val>
                                        </p:tav>
                                      </p:tavLst>
                                    </p:anim>
                                    <p:anim calcmode="lin" valueType="num">
                                      <p:cBhvr>
                                        <p:cTn id="25" dur="1000" fill="hold"/>
                                        <p:tgtEl>
                                          <p:spTgt spid="26"/>
                                        </p:tgtEl>
                                        <p:attrNameLst>
                                          <p:attrName>ppt_y</p:attrName>
                                        </p:attrNameLst>
                                      </p:cBhvr>
                                      <p:tavLst>
                                        <p:tav tm="0">
                                          <p:val>
                                            <p:strVal val="#ppt_y-.1"/>
                                          </p:val>
                                        </p:tav>
                                        <p:tav tm="100000">
                                          <p:val>
                                            <p:strVal val="#ppt_y"/>
                                          </p:val>
                                        </p:tav>
                                      </p:tavLst>
                                    </p:anim>
                                  </p:childTnLst>
                                </p:cTn>
                              </p:par>
                              <p:par>
                                <p:cTn id="26" presetID="47" presetClass="entr" presetSubtype="0" fill="hold" grpId="1"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1000"/>
                                        <p:tgtEl>
                                          <p:spTgt spid="31"/>
                                        </p:tgtEl>
                                      </p:cBhvr>
                                    </p:animEffect>
                                    <p:anim calcmode="lin" valueType="num">
                                      <p:cBhvr>
                                        <p:cTn id="29" dur="1000" fill="hold"/>
                                        <p:tgtEl>
                                          <p:spTgt spid="31"/>
                                        </p:tgtEl>
                                        <p:attrNameLst>
                                          <p:attrName>ppt_x</p:attrName>
                                        </p:attrNameLst>
                                      </p:cBhvr>
                                      <p:tavLst>
                                        <p:tav tm="0">
                                          <p:val>
                                            <p:strVal val="#ppt_x"/>
                                          </p:val>
                                        </p:tav>
                                        <p:tav tm="100000">
                                          <p:val>
                                            <p:strVal val="#ppt_x"/>
                                          </p:val>
                                        </p:tav>
                                      </p:tavLst>
                                    </p:anim>
                                    <p:anim calcmode="lin" valueType="num">
                                      <p:cBhvr>
                                        <p:cTn id="30" dur="1000" fill="hold"/>
                                        <p:tgtEl>
                                          <p:spTgt spid="31"/>
                                        </p:tgtEl>
                                        <p:attrNameLst>
                                          <p:attrName>ppt_y</p:attrName>
                                        </p:attrNameLst>
                                      </p:cBhvr>
                                      <p:tavLst>
                                        <p:tav tm="0">
                                          <p:val>
                                            <p:strVal val="#ppt_y-.1"/>
                                          </p:val>
                                        </p:tav>
                                        <p:tav tm="100000">
                                          <p:val>
                                            <p:strVal val="#ppt_y"/>
                                          </p:val>
                                        </p:tav>
                                      </p:tavLst>
                                    </p:anim>
                                  </p:childTnLst>
                                </p:cTn>
                              </p:par>
                              <p:par>
                                <p:cTn id="31" presetID="47" presetClass="entr" presetSubtype="0" fill="hold" grpId="1"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1000"/>
                                        <p:tgtEl>
                                          <p:spTgt spid="35"/>
                                        </p:tgtEl>
                                      </p:cBhvr>
                                    </p:animEffect>
                                    <p:anim calcmode="lin" valueType="num">
                                      <p:cBhvr>
                                        <p:cTn id="34" dur="1000" fill="hold"/>
                                        <p:tgtEl>
                                          <p:spTgt spid="35"/>
                                        </p:tgtEl>
                                        <p:attrNameLst>
                                          <p:attrName>ppt_x</p:attrName>
                                        </p:attrNameLst>
                                      </p:cBhvr>
                                      <p:tavLst>
                                        <p:tav tm="0">
                                          <p:val>
                                            <p:strVal val="#ppt_x"/>
                                          </p:val>
                                        </p:tav>
                                        <p:tav tm="100000">
                                          <p:val>
                                            <p:strVal val="#ppt_x"/>
                                          </p:val>
                                        </p:tav>
                                      </p:tavLst>
                                    </p:anim>
                                    <p:anim calcmode="lin" valueType="num">
                                      <p:cBhvr>
                                        <p:cTn id="35"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xit" presetSubtype="1" fill="hold" grpId="0" nodeType="clickEffect">
                                  <p:stCondLst>
                                    <p:cond delay="0"/>
                                  </p:stCondLst>
                                  <p:childTnLst>
                                    <p:anim calcmode="lin" valueType="num">
                                      <p:cBhvr additive="base">
                                        <p:cTn id="39" dur="500"/>
                                        <p:tgtEl>
                                          <p:spTgt spid="24"/>
                                        </p:tgtEl>
                                        <p:attrNameLst>
                                          <p:attrName>ppt_x</p:attrName>
                                        </p:attrNameLst>
                                      </p:cBhvr>
                                      <p:tavLst>
                                        <p:tav tm="0">
                                          <p:val>
                                            <p:strVal val="ppt_x"/>
                                          </p:val>
                                        </p:tav>
                                        <p:tav tm="100000">
                                          <p:val>
                                            <p:strVal val="ppt_x"/>
                                          </p:val>
                                        </p:tav>
                                      </p:tavLst>
                                    </p:anim>
                                    <p:anim calcmode="lin" valueType="num">
                                      <p:cBhvr additive="base">
                                        <p:cTn id="40" dur="500"/>
                                        <p:tgtEl>
                                          <p:spTgt spid="24"/>
                                        </p:tgtEl>
                                        <p:attrNameLst>
                                          <p:attrName>ppt_y</p:attrName>
                                        </p:attrNameLst>
                                      </p:cBhvr>
                                      <p:tavLst>
                                        <p:tav tm="0">
                                          <p:val>
                                            <p:strVal val="ppt_y"/>
                                          </p:val>
                                        </p:tav>
                                        <p:tav tm="100000">
                                          <p:val>
                                            <p:strVal val="0-ppt_h/2"/>
                                          </p:val>
                                        </p:tav>
                                      </p:tavLst>
                                    </p:anim>
                                    <p:set>
                                      <p:cBhvr>
                                        <p:cTn id="41" dur="1" fill="hold">
                                          <p:stCondLst>
                                            <p:cond delay="499"/>
                                          </p:stCondLst>
                                        </p:cTn>
                                        <p:tgtEl>
                                          <p:spTgt spid="24"/>
                                        </p:tgtEl>
                                        <p:attrNameLst>
                                          <p:attrName>style.visibility</p:attrName>
                                        </p:attrNameLst>
                                      </p:cBhvr>
                                      <p:to>
                                        <p:strVal val="hidden"/>
                                      </p:to>
                                    </p:set>
                                  </p:childTnLst>
                                </p:cTn>
                              </p:par>
                              <p:par>
                                <p:cTn id="42" presetID="2" presetClass="entr" presetSubtype="4" fill="hold" grpId="0" nodeType="withEffect">
                                  <p:stCondLst>
                                    <p:cond delay="0"/>
                                  </p:stCondLst>
                                  <p:childTnLst>
                                    <p:set>
                                      <p:cBhvr>
                                        <p:cTn id="43" dur="1" fill="hold">
                                          <p:stCondLst>
                                            <p:cond delay="0"/>
                                          </p:stCondLst>
                                        </p:cTn>
                                        <p:tgtEl>
                                          <p:spTgt spid="2"/>
                                        </p:tgtEl>
                                        <p:attrNameLst>
                                          <p:attrName>style.visibility</p:attrName>
                                        </p:attrNameLst>
                                      </p:cBhvr>
                                      <p:to>
                                        <p:strVal val="visible"/>
                                      </p:to>
                                    </p:set>
                                    <p:anim calcmode="lin" valueType="num">
                                      <p:cBhvr additive="base">
                                        <p:cTn id="44" dur="500" fill="hold"/>
                                        <p:tgtEl>
                                          <p:spTgt spid="2"/>
                                        </p:tgtEl>
                                        <p:attrNameLst>
                                          <p:attrName>ppt_x</p:attrName>
                                        </p:attrNameLst>
                                      </p:cBhvr>
                                      <p:tavLst>
                                        <p:tav tm="0">
                                          <p:val>
                                            <p:strVal val="#ppt_x"/>
                                          </p:val>
                                        </p:tav>
                                        <p:tav tm="100000">
                                          <p:val>
                                            <p:strVal val="#ppt_x"/>
                                          </p:val>
                                        </p:tav>
                                      </p:tavLst>
                                    </p:anim>
                                    <p:anim calcmode="lin" valueType="num">
                                      <p:cBhvr additive="base">
                                        <p:cTn id="45" dur="500" fill="hold"/>
                                        <p:tgtEl>
                                          <p:spTgt spid="2"/>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27"/>
                                        </p:tgtEl>
                                        <p:attrNameLst>
                                          <p:attrName>style.visibility</p:attrName>
                                        </p:attrNameLst>
                                      </p:cBhvr>
                                      <p:to>
                                        <p:strVal val="visible"/>
                                      </p:to>
                                    </p:set>
                                    <p:anim calcmode="lin" valueType="num">
                                      <p:cBhvr additive="base">
                                        <p:cTn id="48" dur="500" fill="hold"/>
                                        <p:tgtEl>
                                          <p:spTgt spid="27"/>
                                        </p:tgtEl>
                                        <p:attrNameLst>
                                          <p:attrName>ppt_x</p:attrName>
                                        </p:attrNameLst>
                                      </p:cBhvr>
                                      <p:tavLst>
                                        <p:tav tm="0">
                                          <p:val>
                                            <p:strVal val="#ppt_x"/>
                                          </p:val>
                                        </p:tav>
                                        <p:tav tm="100000">
                                          <p:val>
                                            <p:strVal val="#ppt_x"/>
                                          </p:val>
                                        </p:tav>
                                      </p:tavLst>
                                    </p:anim>
                                    <p:anim calcmode="lin" valueType="num">
                                      <p:cBhvr additive="base">
                                        <p:cTn id="49" dur="500" fill="hold"/>
                                        <p:tgtEl>
                                          <p:spTgt spid="27"/>
                                        </p:tgtEl>
                                        <p:attrNameLst>
                                          <p:attrName>ppt_y</p:attrName>
                                        </p:attrNameLst>
                                      </p:cBhvr>
                                      <p:tavLst>
                                        <p:tav tm="0">
                                          <p:val>
                                            <p:strVal val="1+#ppt_h/2"/>
                                          </p:val>
                                        </p:tav>
                                        <p:tav tm="100000">
                                          <p:val>
                                            <p:strVal val="#ppt_y"/>
                                          </p:val>
                                        </p:tav>
                                      </p:tavLst>
                                    </p:anim>
                                  </p:childTnLst>
                                </p:cTn>
                              </p:par>
                              <p:par>
                                <p:cTn id="50" presetID="1"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20"/>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32"/>
                                        </p:tgtEl>
                                        <p:attrNameLst>
                                          <p:attrName>style.visibility</p:attrName>
                                        </p:attrNameLst>
                                      </p:cBhvr>
                                      <p:to>
                                        <p:strVal val="visible"/>
                                      </p:to>
                                    </p:set>
                                  </p:childTnLst>
                                </p:cTn>
                              </p:par>
                              <p:par>
                                <p:cTn id="58" presetID="1" presetClass="entr" presetSubtype="0" fill="hold" grpId="0" nodeType="withEffect">
                                  <p:stCondLst>
                                    <p:cond delay="0"/>
                                  </p:stCondLst>
                                  <p:childTnLst>
                                    <p:set>
                                      <p:cBhvr>
                                        <p:cTn id="59" dur="1" fill="hold">
                                          <p:stCondLst>
                                            <p:cond delay="0"/>
                                          </p:stCondLst>
                                        </p:cTn>
                                        <p:tgtEl>
                                          <p:spTgt spid="3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2" presetClass="exit" presetSubtype="1" fill="hold" grpId="0" nodeType="clickEffect">
                                  <p:stCondLst>
                                    <p:cond delay="0"/>
                                  </p:stCondLst>
                                  <p:childTnLst>
                                    <p:anim calcmode="lin" valueType="num">
                                      <p:cBhvr additive="base">
                                        <p:cTn id="63" dur="500"/>
                                        <p:tgtEl>
                                          <p:spTgt spid="25"/>
                                        </p:tgtEl>
                                        <p:attrNameLst>
                                          <p:attrName>ppt_x</p:attrName>
                                        </p:attrNameLst>
                                      </p:cBhvr>
                                      <p:tavLst>
                                        <p:tav tm="0">
                                          <p:val>
                                            <p:strVal val="ppt_x"/>
                                          </p:val>
                                        </p:tav>
                                        <p:tav tm="100000">
                                          <p:val>
                                            <p:strVal val="ppt_x"/>
                                          </p:val>
                                        </p:tav>
                                      </p:tavLst>
                                    </p:anim>
                                    <p:anim calcmode="lin" valueType="num">
                                      <p:cBhvr additive="base">
                                        <p:cTn id="64" dur="500"/>
                                        <p:tgtEl>
                                          <p:spTgt spid="25"/>
                                        </p:tgtEl>
                                        <p:attrNameLst>
                                          <p:attrName>ppt_y</p:attrName>
                                        </p:attrNameLst>
                                      </p:cBhvr>
                                      <p:tavLst>
                                        <p:tav tm="0">
                                          <p:val>
                                            <p:strVal val="ppt_y"/>
                                          </p:val>
                                        </p:tav>
                                        <p:tav tm="100000">
                                          <p:val>
                                            <p:strVal val="0-ppt_h/2"/>
                                          </p:val>
                                        </p:tav>
                                      </p:tavLst>
                                    </p:anim>
                                    <p:set>
                                      <p:cBhvr>
                                        <p:cTn id="65" dur="1" fill="hold">
                                          <p:stCondLst>
                                            <p:cond delay="499"/>
                                          </p:stCondLst>
                                        </p:cTn>
                                        <p:tgtEl>
                                          <p:spTgt spid="25"/>
                                        </p:tgtEl>
                                        <p:attrNameLst>
                                          <p:attrName>style.visibility</p:attrName>
                                        </p:attrNameLst>
                                      </p:cBhvr>
                                      <p:to>
                                        <p:strVal val="hidden"/>
                                      </p:to>
                                    </p:set>
                                  </p:childTnLst>
                                </p:cTn>
                              </p:par>
                              <p:par>
                                <p:cTn id="66" presetID="2" presetClass="entr" presetSubtype="4" fill="hold" grpId="0" nodeType="withEffect">
                                  <p:stCondLst>
                                    <p:cond delay="0"/>
                                  </p:stCondLst>
                                  <p:childTnLst>
                                    <p:set>
                                      <p:cBhvr>
                                        <p:cTn id="67" dur="1" fill="hold">
                                          <p:stCondLst>
                                            <p:cond delay="0"/>
                                          </p:stCondLst>
                                        </p:cTn>
                                        <p:tgtEl>
                                          <p:spTgt spid="28"/>
                                        </p:tgtEl>
                                        <p:attrNameLst>
                                          <p:attrName>style.visibility</p:attrName>
                                        </p:attrNameLst>
                                      </p:cBhvr>
                                      <p:to>
                                        <p:strVal val="visible"/>
                                      </p:to>
                                    </p:set>
                                    <p:anim calcmode="lin" valueType="num">
                                      <p:cBhvr additive="base">
                                        <p:cTn id="68" dur="500" fill="hold"/>
                                        <p:tgtEl>
                                          <p:spTgt spid="28"/>
                                        </p:tgtEl>
                                        <p:attrNameLst>
                                          <p:attrName>ppt_x</p:attrName>
                                        </p:attrNameLst>
                                      </p:cBhvr>
                                      <p:tavLst>
                                        <p:tav tm="0">
                                          <p:val>
                                            <p:strVal val="#ppt_x"/>
                                          </p:val>
                                        </p:tav>
                                        <p:tav tm="100000">
                                          <p:val>
                                            <p:strVal val="#ppt_x"/>
                                          </p:val>
                                        </p:tav>
                                      </p:tavLst>
                                    </p:anim>
                                    <p:anim calcmode="lin" valueType="num">
                                      <p:cBhvr additive="base">
                                        <p:cTn id="69"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xit" presetSubtype="1" fill="hold" grpId="0" nodeType="clickEffect">
                                  <p:stCondLst>
                                    <p:cond delay="0"/>
                                  </p:stCondLst>
                                  <p:childTnLst>
                                    <p:anim calcmode="lin" valueType="num">
                                      <p:cBhvr additive="base">
                                        <p:cTn id="73" dur="500"/>
                                        <p:tgtEl>
                                          <p:spTgt spid="26"/>
                                        </p:tgtEl>
                                        <p:attrNameLst>
                                          <p:attrName>ppt_x</p:attrName>
                                        </p:attrNameLst>
                                      </p:cBhvr>
                                      <p:tavLst>
                                        <p:tav tm="0">
                                          <p:val>
                                            <p:strVal val="ppt_x"/>
                                          </p:val>
                                        </p:tav>
                                        <p:tav tm="100000">
                                          <p:val>
                                            <p:strVal val="ppt_x"/>
                                          </p:val>
                                        </p:tav>
                                      </p:tavLst>
                                    </p:anim>
                                    <p:anim calcmode="lin" valueType="num">
                                      <p:cBhvr additive="base">
                                        <p:cTn id="74" dur="500"/>
                                        <p:tgtEl>
                                          <p:spTgt spid="26"/>
                                        </p:tgtEl>
                                        <p:attrNameLst>
                                          <p:attrName>ppt_y</p:attrName>
                                        </p:attrNameLst>
                                      </p:cBhvr>
                                      <p:tavLst>
                                        <p:tav tm="0">
                                          <p:val>
                                            <p:strVal val="ppt_y"/>
                                          </p:val>
                                        </p:tav>
                                        <p:tav tm="100000">
                                          <p:val>
                                            <p:strVal val="0-ppt_h/2"/>
                                          </p:val>
                                        </p:tav>
                                      </p:tavLst>
                                    </p:anim>
                                    <p:set>
                                      <p:cBhvr>
                                        <p:cTn id="75" dur="1" fill="hold">
                                          <p:stCondLst>
                                            <p:cond delay="499"/>
                                          </p:stCondLst>
                                        </p:cTn>
                                        <p:tgtEl>
                                          <p:spTgt spid="26"/>
                                        </p:tgtEl>
                                        <p:attrNameLst>
                                          <p:attrName>style.visibility</p:attrName>
                                        </p:attrNameLst>
                                      </p:cBhvr>
                                      <p:to>
                                        <p:strVal val="hidden"/>
                                      </p:to>
                                    </p:set>
                                  </p:childTnLst>
                                </p:cTn>
                              </p:par>
                              <p:par>
                                <p:cTn id="76" presetID="2" presetClass="entr" presetSubtype="4" fill="hold" grpId="0" nodeType="withEffect">
                                  <p:stCondLst>
                                    <p:cond delay="0"/>
                                  </p:stCondLst>
                                  <p:childTnLst>
                                    <p:set>
                                      <p:cBhvr>
                                        <p:cTn id="77" dur="1" fill="hold">
                                          <p:stCondLst>
                                            <p:cond delay="0"/>
                                          </p:stCondLst>
                                        </p:cTn>
                                        <p:tgtEl>
                                          <p:spTgt spid="29"/>
                                        </p:tgtEl>
                                        <p:attrNameLst>
                                          <p:attrName>style.visibility</p:attrName>
                                        </p:attrNameLst>
                                      </p:cBhvr>
                                      <p:to>
                                        <p:strVal val="visible"/>
                                      </p:to>
                                    </p:set>
                                    <p:anim calcmode="lin" valueType="num">
                                      <p:cBhvr additive="base">
                                        <p:cTn id="78" dur="500" fill="hold"/>
                                        <p:tgtEl>
                                          <p:spTgt spid="29"/>
                                        </p:tgtEl>
                                        <p:attrNameLst>
                                          <p:attrName>ppt_x</p:attrName>
                                        </p:attrNameLst>
                                      </p:cBhvr>
                                      <p:tavLst>
                                        <p:tav tm="0">
                                          <p:val>
                                            <p:strVal val="#ppt_x"/>
                                          </p:val>
                                        </p:tav>
                                        <p:tav tm="100000">
                                          <p:val>
                                            <p:strVal val="#ppt_x"/>
                                          </p:val>
                                        </p:tav>
                                      </p:tavLst>
                                    </p:anim>
                                    <p:anim calcmode="lin" valueType="num">
                                      <p:cBhvr additive="base">
                                        <p:cTn id="79"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 presetClass="exit" presetSubtype="1" fill="hold" grpId="0" nodeType="clickEffect">
                                  <p:stCondLst>
                                    <p:cond delay="0"/>
                                  </p:stCondLst>
                                  <p:childTnLst>
                                    <p:anim calcmode="lin" valueType="num">
                                      <p:cBhvr additive="base">
                                        <p:cTn id="83" dur="500"/>
                                        <p:tgtEl>
                                          <p:spTgt spid="31"/>
                                        </p:tgtEl>
                                        <p:attrNameLst>
                                          <p:attrName>ppt_x</p:attrName>
                                        </p:attrNameLst>
                                      </p:cBhvr>
                                      <p:tavLst>
                                        <p:tav tm="0">
                                          <p:val>
                                            <p:strVal val="ppt_x"/>
                                          </p:val>
                                        </p:tav>
                                        <p:tav tm="100000">
                                          <p:val>
                                            <p:strVal val="ppt_x"/>
                                          </p:val>
                                        </p:tav>
                                      </p:tavLst>
                                    </p:anim>
                                    <p:anim calcmode="lin" valueType="num">
                                      <p:cBhvr additive="base">
                                        <p:cTn id="84" dur="500"/>
                                        <p:tgtEl>
                                          <p:spTgt spid="31"/>
                                        </p:tgtEl>
                                        <p:attrNameLst>
                                          <p:attrName>ppt_y</p:attrName>
                                        </p:attrNameLst>
                                      </p:cBhvr>
                                      <p:tavLst>
                                        <p:tav tm="0">
                                          <p:val>
                                            <p:strVal val="ppt_y"/>
                                          </p:val>
                                        </p:tav>
                                        <p:tav tm="100000">
                                          <p:val>
                                            <p:strVal val="0-ppt_h/2"/>
                                          </p:val>
                                        </p:tav>
                                      </p:tavLst>
                                    </p:anim>
                                    <p:set>
                                      <p:cBhvr>
                                        <p:cTn id="85" dur="1" fill="hold">
                                          <p:stCondLst>
                                            <p:cond delay="499"/>
                                          </p:stCondLst>
                                        </p:cTn>
                                        <p:tgtEl>
                                          <p:spTgt spid="31"/>
                                        </p:tgtEl>
                                        <p:attrNameLst>
                                          <p:attrName>style.visibility</p:attrName>
                                        </p:attrNameLst>
                                      </p:cBhvr>
                                      <p:to>
                                        <p:strVal val="hidden"/>
                                      </p:to>
                                    </p:set>
                                  </p:childTnLst>
                                </p:cTn>
                              </p:par>
                              <p:par>
                                <p:cTn id="86" presetID="2" presetClass="entr" presetSubtype="4" fill="hold" grpId="0" nodeType="withEffect">
                                  <p:stCondLst>
                                    <p:cond delay="0"/>
                                  </p:stCondLst>
                                  <p:childTnLst>
                                    <p:set>
                                      <p:cBhvr>
                                        <p:cTn id="87" dur="1" fill="hold">
                                          <p:stCondLst>
                                            <p:cond delay="0"/>
                                          </p:stCondLst>
                                        </p:cTn>
                                        <p:tgtEl>
                                          <p:spTgt spid="33"/>
                                        </p:tgtEl>
                                        <p:attrNameLst>
                                          <p:attrName>style.visibility</p:attrName>
                                        </p:attrNameLst>
                                      </p:cBhvr>
                                      <p:to>
                                        <p:strVal val="visible"/>
                                      </p:to>
                                    </p:set>
                                    <p:anim calcmode="lin" valueType="num">
                                      <p:cBhvr additive="base">
                                        <p:cTn id="88" dur="500" fill="hold"/>
                                        <p:tgtEl>
                                          <p:spTgt spid="33"/>
                                        </p:tgtEl>
                                        <p:attrNameLst>
                                          <p:attrName>ppt_x</p:attrName>
                                        </p:attrNameLst>
                                      </p:cBhvr>
                                      <p:tavLst>
                                        <p:tav tm="0">
                                          <p:val>
                                            <p:strVal val="#ppt_x"/>
                                          </p:val>
                                        </p:tav>
                                        <p:tav tm="100000">
                                          <p:val>
                                            <p:strVal val="#ppt_x"/>
                                          </p:val>
                                        </p:tav>
                                      </p:tavLst>
                                    </p:anim>
                                    <p:anim calcmode="lin" valueType="num">
                                      <p:cBhvr additive="base">
                                        <p:cTn id="89"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2" presetClass="exit" presetSubtype="1" fill="hold" grpId="0" nodeType="clickEffect">
                                  <p:stCondLst>
                                    <p:cond delay="0"/>
                                  </p:stCondLst>
                                  <p:childTnLst>
                                    <p:anim calcmode="lin" valueType="num">
                                      <p:cBhvr additive="base">
                                        <p:cTn id="93" dur="500"/>
                                        <p:tgtEl>
                                          <p:spTgt spid="35"/>
                                        </p:tgtEl>
                                        <p:attrNameLst>
                                          <p:attrName>ppt_x</p:attrName>
                                        </p:attrNameLst>
                                      </p:cBhvr>
                                      <p:tavLst>
                                        <p:tav tm="0">
                                          <p:val>
                                            <p:strVal val="ppt_x"/>
                                          </p:val>
                                        </p:tav>
                                        <p:tav tm="100000">
                                          <p:val>
                                            <p:strVal val="ppt_x"/>
                                          </p:val>
                                        </p:tav>
                                      </p:tavLst>
                                    </p:anim>
                                    <p:anim calcmode="lin" valueType="num">
                                      <p:cBhvr additive="base">
                                        <p:cTn id="94" dur="500"/>
                                        <p:tgtEl>
                                          <p:spTgt spid="35"/>
                                        </p:tgtEl>
                                        <p:attrNameLst>
                                          <p:attrName>ppt_y</p:attrName>
                                        </p:attrNameLst>
                                      </p:cBhvr>
                                      <p:tavLst>
                                        <p:tav tm="0">
                                          <p:val>
                                            <p:strVal val="ppt_y"/>
                                          </p:val>
                                        </p:tav>
                                        <p:tav tm="100000">
                                          <p:val>
                                            <p:strVal val="0-ppt_h/2"/>
                                          </p:val>
                                        </p:tav>
                                      </p:tavLst>
                                    </p:anim>
                                    <p:set>
                                      <p:cBhvr>
                                        <p:cTn id="95" dur="1" fill="hold">
                                          <p:stCondLst>
                                            <p:cond delay="499"/>
                                          </p:stCondLst>
                                        </p:cTn>
                                        <p:tgtEl>
                                          <p:spTgt spid="35"/>
                                        </p:tgtEl>
                                        <p:attrNameLst>
                                          <p:attrName>style.visibility</p:attrName>
                                        </p:attrNameLst>
                                      </p:cBhvr>
                                      <p:to>
                                        <p:strVal val="hidden"/>
                                      </p:to>
                                    </p:set>
                                  </p:childTnLst>
                                </p:cTn>
                              </p:par>
                              <p:par>
                                <p:cTn id="96" presetID="2" presetClass="entr" presetSubtype="4" fill="hold" grpId="0" nodeType="withEffect">
                                  <p:stCondLst>
                                    <p:cond delay="0"/>
                                  </p:stCondLst>
                                  <p:childTnLst>
                                    <p:set>
                                      <p:cBhvr>
                                        <p:cTn id="97" dur="1" fill="hold">
                                          <p:stCondLst>
                                            <p:cond delay="0"/>
                                          </p:stCondLst>
                                        </p:cTn>
                                        <p:tgtEl>
                                          <p:spTgt spid="38"/>
                                        </p:tgtEl>
                                        <p:attrNameLst>
                                          <p:attrName>style.visibility</p:attrName>
                                        </p:attrNameLst>
                                      </p:cBhvr>
                                      <p:to>
                                        <p:strVal val="visible"/>
                                      </p:to>
                                    </p:set>
                                    <p:anim calcmode="lin" valueType="num">
                                      <p:cBhvr additive="base">
                                        <p:cTn id="98" dur="500" fill="hold"/>
                                        <p:tgtEl>
                                          <p:spTgt spid="38"/>
                                        </p:tgtEl>
                                        <p:attrNameLst>
                                          <p:attrName>ppt_x</p:attrName>
                                        </p:attrNameLst>
                                      </p:cBhvr>
                                      <p:tavLst>
                                        <p:tav tm="0">
                                          <p:val>
                                            <p:strVal val="#ppt_x"/>
                                          </p:val>
                                        </p:tav>
                                        <p:tav tm="100000">
                                          <p:val>
                                            <p:strVal val="#ppt_x"/>
                                          </p:val>
                                        </p:tav>
                                      </p:tavLst>
                                    </p:anim>
                                    <p:anim calcmode="lin" valueType="num">
                                      <p:cBhvr additive="base">
                                        <p:cTn id="99"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2" grpId="0" animBg="1"/>
      <p:bldP spid="7" grpId="0"/>
      <p:bldP spid="19" grpId="0" animBg="1"/>
      <p:bldP spid="20" grpId="0" animBg="1"/>
      <p:bldP spid="21" grpId="0" animBg="1"/>
      <p:bldP spid="24" grpId="0" animBg="1"/>
      <p:bldP spid="24" grpId="1" animBg="1"/>
      <p:bldP spid="25" grpId="0" animBg="1"/>
      <p:bldP spid="25" grpId="1" animBg="1"/>
      <p:bldP spid="26" grpId="0" animBg="1"/>
      <p:bldP spid="26" grpId="1" animBg="1"/>
      <p:bldP spid="27" grpId="0"/>
      <p:bldP spid="28" grpId="0"/>
      <p:bldP spid="29" grpId="0"/>
      <p:bldP spid="31" grpId="0" animBg="1"/>
      <p:bldP spid="31" grpId="1" animBg="1"/>
      <p:bldP spid="33" grpId="0"/>
      <p:bldP spid="35" grpId="0" animBg="1"/>
      <p:bldP spid="35" grpId="1" animBg="1"/>
      <p:bldP spid="2" grpId="0"/>
      <p:bldP spid="3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D985AAC-AEF1-45D4-9A99-797DDD485F00}"/>
              </a:ext>
            </a:extLst>
          </p:cNvPr>
          <p:cNvSpPr txBox="1">
            <a:spLocks/>
          </p:cNvSpPr>
          <p:nvPr/>
        </p:nvSpPr>
        <p:spPr>
          <a:xfrm>
            <a:off x="1351474" y="601609"/>
            <a:ext cx="9489051" cy="630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600" kern="1200">
                <a:solidFill>
                  <a:schemeClr val="accent1">
                    <a:lumMod val="75000"/>
                  </a:schemeClr>
                </a:solidFill>
                <a:latin typeface="Avenir Book" charset="0"/>
                <a:ea typeface="Avenir Book" charset="0"/>
                <a:cs typeface="Avenir Book"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FFFFFF"/>
                </a:solidFill>
                <a:effectLst/>
                <a:uLnTx/>
                <a:uFillTx/>
                <a:latin typeface="Avenir Book" charset="0"/>
              </a:rPr>
              <a:t>High Quality Release</a:t>
            </a:r>
          </a:p>
        </p:txBody>
      </p:sp>
      <p:sp>
        <p:nvSpPr>
          <p:cNvPr id="6" name="Rectangle 5">
            <a:extLst>
              <a:ext uri="{FF2B5EF4-FFF2-40B4-BE49-F238E27FC236}">
                <a16:creationId xmlns:a16="http://schemas.microsoft.com/office/drawing/2014/main" id="{D16C4861-0A5A-46EB-AD8A-7DF7A904C9B1}"/>
              </a:ext>
            </a:extLst>
          </p:cNvPr>
          <p:cNvSpPr/>
          <p:nvPr/>
        </p:nvSpPr>
        <p:spPr>
          <a:xfrm>
            <a:off x="0" y="502265"/>
            <a:ext cx="12192000" cy="154099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60D5D1C4-7A22-4752-80E4-48D68AB58FBD}"/>
              </a:ext>
            </a:extLst>
          </p:cNvPr>
          <p:cNvSpPr>
            <a:spLocks noGrp="1"/>
          </p:cNvSpPr>
          <p:nvPr>
            <p:ph type="title"/>
          </p:nvPr>
        </p:nvSpPr>
        <p:spPr>
          <a:xfrm>
            <a:off x="1681051" y="1064382"/>
            <a:ext cx="8829895" cy="630000"/>
          </a:xfrm>
        </p:spPr>
        <p:txBody>
          <a:bodyPr/>
          <a:lstStyle/>
          <a:p>
            <a:pPr algn="ctr"/>
            <a:r>
              <a:rPr lang="en-US" dirty="0">
                <a:solidFill>
                  <a:srgbClr val="EBEBEB"/>
                </a:solidFill>
                <a:latin typeface="Century Gothic" panose="020B0502020202020204"/>
                <a:ea typeface="+mj-ea"/>
                <a:cs typeface="+mj-cs"/>
              </a:rPr>
              <a:t>Sprint Structure (Recommended)</a:t>
            </a:r>
            <a:endParaRPr lang="en-US" sz="3100" dirty="0">
              <a:solidFill>
                <a:srgbClr val="4472C4">
                  <a:lumMod val="50000"/>
                </a:srgbClr>
              </a:solidFill>
              <a:latin typeface="Calibri" panose="020F0502020204030204"/>
              <a:ea typeface="+mn-ea"/>
              <a:cs typeface="+mn-cs"/>
            </a:endParaRPr>
          </a:p>
        </p:txBody>
      </p:sp>
      <p:pic>
        <p:nvPicPr>
          <p:cNvPr id="8" name="Content Placeholder 4">
            <a:extLst>
              <a:ext uri="{FF2B5EF4-FFF2-40B4-BE49-F238E27FC236}">
                <a16:creationId xmlns:a16="http://schemas.microsoft.com/office/drawing/2014/main" id="{29070266-392E-471C-B515-AB031F0A7334}"/>
              </a:ext>
            </a:extLst>
          </p:cNvPr>
          <p:cNvPicPr>
            <a:picLocks noChangeAspect="1"/>
          </p:cNvPicPr>
          <p:nvPr/>
        </p:nvPicPr>
        <p:blipFill rotWithShape="1">
          <a:blip r:embed="rId3"/>
          <a:srcRect r="12201" b="53991"/>
          <a:stretch/>
        </p:blipFill>
        <p:spPr>
          <a:xfrm>
            <a:off x="381099" y="2499647"/>
            <a:ext cx="11429802" cy="1700878"/>
          </a:xfrm>
          <a:prstGeom prst="rect">
            <a:avLst/>
          </a:prstGeom>
        </p:spPr>
      </p:pic>
      <p:pic>
        <p:nvPicPr>
          <p:cNvPr id="9" name="Picture 8">
            <a:extLst>
              <a:ext uri="{FF2B5EF4-FFF2-40B4-BE49-F238E27FC236}">
                <a16:creationId xmlns:a16="http://schemas.microsoft.com/office/drawing/2014/main" id="{8ABCBA48-FA7E-4F61-9AF0-AB5FB7686C37}"/>
              </a:ext>
            </a:extLst>
          </p:cNvPr>
          <p:cNvPicPr>
            <a:picLocks noChangeAspect="1"/>
          </p:cNvPicPr>
          <p:nvPr/>
        </p:nvPicPr>
        <p:blipFill>
          <a:blip r:embed="rId4"/>
          <a:stretch>
            <a:fillRect/>
          </a:stretch>
        </p:blipFill>
        <p:spPr>
          <a:xfrm>
            <a:off x="537015" y="4200525"/>
            <a:ext cx="8574028" cy="1894393"/>
          </a:xfrm>
          <a:prstGeom prst="rect">
            <a:avLst/>
          </a:prstGeom>
        </p:spPr>
      </p:pic>
    </p:spTree>
    <p:extLst>
      <p:ext uri="{BB962C8B-B14F-4D97-AF65-F5344CB8AC3E}">
        <p14:creationId xmlns:p14="http://schemas.microsoft.com/office/powerpoint/2010/main" val="34973836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anim calcmode="lin" valueType="num">
                                      <p:cBhvr>
                                        <p:cTn id="8" dur="200" fill="hold"/>
                                        <p:tgtEl>
                                          <p:spTgt spid="7"/>
                                        </p:tgtEl>
                                        <p:attrNameLst>
                                          <p:attrName>ppt_x</p:attrName>
                                        </p:attrNameLst>
                                      </p:cBhvr>
                                      <p:tavLst>
                                        <p:tav tm="0">
                                          <p:val>
                                            <p:strVal val="#ppt_x"/>
                                          </p:val>
                                        </p:tav>
                                        <p:tav tm="100000">
                                          <p:val>
                                            <p:strVal val="#ppt_x"/>
                                          </p:val>
                                        </p:tav>
                                      </p:tavLst>
                                    </p:anim>
                                    <p:anim calcmode="lin" valueType="num">
                                      <p:cBhvr>
                                        <p:cTn id="9" dur="2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anim calcmode="lin" valueType="num">
                                      <p:cBhvr>
                                        <p:cTn id="14" dur="500" fill="hold"/>
                                        <p:tgtEl>
                                          <p:spTgt spid="8"/>
                                        </p:tgtEl>
                                        <p:attrNameLst>
                                          <p:attrName>ppt_x</p:attrName>
                                        </p:attrNameLst>
                                      </p:cBhvr>
                                      <p:tavLst>
                                        <p:tav tm="0">
                                          <p:val>
                                            <p:strVal val="#ppt_x"/>
                                          </p:val>
                                        </p:tav>
                                        <p:tav tm="100000">
                                          <p:val>
                                            <p:strVal val="#ppt_x"/>
                                          </p:val>
                                        </p:tav>
                                      </p:tavLst>
                                    </p:anim>
                                    <p:anim calcmode="lin" valueType="num">
                                      <p:cBhvr>
                                        <p:cTn id="15" dur="500" fill="hold"/>
                                        <p:tgtEl>
                                          <p:spTgt spid="8"/>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anim calcmode="lin" valueType="num">
                                      <p:cBhvr>
                                        <p:cTn id="19" dur="500" fill="hold"/>
                                        <p:tgtEl>
                                          <p:spTgt spid="9"/>
                                        </p:tgtEl>
                                        <p:attrNameLst>
                                          <p:attrName>ppt_x</p:attrName>
                                        </p:attrNameLst>
                                      </p:cBhvr>
                                      <p:tavLst>
                                        <p:tav tm="0">
                                          <p:val>
                                            <p:strVal val="#ppt_x"/>
                                          </p:val>
                                        </p:tav>
                                        <p:tav tm="100000">
                                          <p:val>
                                            <p:strVal val="#ppt_x"/>
                                          </p:val>
                                        </p:tav>
                                      </p:tavLst>
                                    </p:anim>
                                    <p:anim calcmode="lin" valueType="num">
                                      <p:cBhvr>
                                        <p:cTn id="20"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D985AAC-AEF1-45D4-9A99-797DDD485F00}"/>
              </a:ext>
            </a:extLst>
          </p:cNvPr>
          <p:cNvSpPr txBox="1">
            <a:spLocks/>
          </p:cNvSpPr>
          <p:nvPr/>
        </p:nvSpPr>
        <p:spPr>
          <a:xfrm>
            <a:off x="1351474" y="601609"/>
            <a:ext cx="9489051" cy="630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600" kern="1200">
                <a:solidFill>
                  <a:schemeClr val="accent1">
                    <a:lumMod val="75000"/>
                  </a:schemeClr>
                </a:solidFill>
                <a:latin typeface="Avenir Book" charset="0"/>
                <a:ea typeface="Avenir Book" charset="0"/>
                <a:cs typeface="Avenir Book"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FFFFFF"/>
                </a:solidFill>
                <a:effectLst/>
                <a:uLnTx/>
                <a:uFillTx/>
                <a:latin typeface="Avenir Book" charset="0"/>
              </a:rPr>
              <a:t>High Quality Release</a:t>
            </a:r>
          </a:p>
        </p:txBody>
      </p:sp>
      <p:sp>
        <p:nvSpPr>
          <p:cNvPr id="6" name="Rectangle 5">
            <a:extLst>
              <a:ext uri="{FF2B5EF4-FFF2-40B4-BE49-F238E27FC236}">
                <a16:creationId xmlns:a16="http://schemas.microsoft.com/office/drawing/2014/main" id="{D16C4861-0A5A-46EB-AD8A-7DF7A904C9B1}"/>
              </a:ext>
            </a:extLst>
          </p:cNvPr>
          <p:cNvSpPr/>
          <p:nvPr/>
        </p:nvSpPr>
        <p:spPr>
          <a:xfrm>
            <a:off x="0" y="1738859"/>
            <a:ext cx="12192000" cy="320789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60D5D1C4-7A22-4752-80E4-48D68AB58FBD}"/>
              </a:ext>
            </a:extLst>
          </p:cNvPr>
          <p:cNvSpPr>
            <a:spLocks noGrp="1"/>
          </p:cNvSpPr>
          <p:nvPr>
            <p:ph type="title"/>
          </p:nvPr>
        </p:nvSpPr>
        <p:spPr>
          <a:xfrm>
            <a:off x="1351474" y="3309078"/>
            <a:ext cx="8829895" cy="630000"/>
          </a:xfrm>
        </p:spPr>
        <p:txBody>
          <a:bodyPr/>
          <a:lstStyle/>
          <a:p>
            <a:pPr algn="ctr"/>
            <a:r>
              <a:rPr lang="en-US" sz="4800" dirty="0">
                <a:solidFill>
                  <a:srgbClr val="EBEBEB"/>
                </a:solidFill>
                <a:latin typeface="Century Gothic" panose="020B0502020202020204"/>
                <a:ea typeface="+mj-ea"/>
                <a:cs typeface="+mj-cs"/>
              </a:rPr>
              <a:t>Q &amp; A</a:t>
            </a:r>
            <a:endParaRPr lang="en-US" sz="4000" dirty="0">
              <a:solidFill>
                <a:srgbClr val="4472C4">
                  <a:lumMod val="50000"/>
                </a:srgbClr>
              </a:solidFill>
              <a:latin typeface="Calibri" panose="020F0502020204030204"/>
              <a:ea typeface="+mn-ea"/>
              <a:cs typeface="+mn-cs"/>
            </a:endParaRPr>
          </a:p>
        </p:txBody>
      </p:sp>
    </p:spTree>
    <p:extLst>
      <p:ext uri="{BB962C8B-B14F-4D97-AF65-F5344CB8AC3E}">
        <p14:creationId xmlns:p14="http://schemas.microsoft.com/office/powerpoint/2010/main" val="2059697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
                                        <p:tgtEl>
                                          <p:spTgt spid="6"/>
                                        </p:tgtEl>
                                      </p:cBhvr>
                                    </p:animEffect>
                                    <p:anim calcmode="lin" valueType="num">
                                      <p:cBhvr>
                                        <p:cTn id="8" dur="200" fill="hold"/>
                                        <p:tgtEl>
                                          <p:spTgt spid="6"/>
                                        </p:tgtEl>
                                        <p:attrNameLst>
                                          <p:attrName>ppt_x</p:attrName>
                                        </p:attrNameLst>
                                      </p:cBhvr>
                                      <p:tavLst>
                                        <p:tav tm="0">
                                          <p:val>
                                            <p:strVal val="#ppt_x"/>
                                          </p:val>
                                        </p:tav>
                                        <p:tav tm="100000">
                                          <p:val>
                                            <p:strVal val="#ppt_x"/>
                                          </p:val>
                                        </p:tav>
                                      </p:tavLst>
                                    </p:anim>
                                    <p:anim calcmode="lin" valueType="num">
                                      <p:cBhvr>
                                        <p:cTn id="9" dur="2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200"/>
                            </p:stCondLst>
                            <p:childTnLst>
                              <p:par>
                                <p:cTn id="11" presetID="47"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200"/>
                                        <p:tgtEl>
                                          <p:spTgt spid="7"/>
                                        </p:tgtEl>
                                      </p:cBhvr>
                                    </p:animEffect>
                                    <p:anim calcmode="lin" valueType="num">
                                      <p:cBhvr>
                                        <p:cTn id="14" dur="200" fill="hold"/>
                                        <p:tgtEl>
                                          <p:spTgt spid="7"/>
                                        </p:tgtEl>
                                        <p:attrNameLst>
                                          <p:attrName>ppt_x</p:attrName>
                                        </p:attrNameLst>
                                      </p:cBhvr>
                                      <p:tavLst>
                                        <p:tav tm="0">
                                          <p:val>
                                            <p:strVal val="#ppt_x"/>
                                          </p:val>
                                        </p:tav>
                                        <p:tav tm="100000">
                                          <p:val>
                                            <p:strVal val="#ppt_x"/>
                                          </p:val>
                                        </p:tav>
                                      </p:tavLst>
                                    </p:anim>
                                    <p:anim calcmode="lin" valueType="num">
                                      <p:cBhvr>
                                        <p:cTn id="15" dur="2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D985AAC-AEF1-45D4-9A99-797DDD485F00}"/>
              </a:ext>
            </a:extLst>
          </p:cNvPr>
          <p:cNvSpPr txBox="1">
            <a:spLocks/>
          </p:cNvSpPr>
          <p:nvPr/>
        </p:nvSpPr>
        <p:spPr>
          <a:xfrm>
            <a:off x="1351474" y="601609"/>
            <a:ext cx="9489051" cy="630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600" kern="1200">
                <a:solidFill>
                  <a:schemeClr val="accent1">
                    <a:lumMod val="75000"/>
                  </a:schemeClr>
                </a:solidFill>
                <a:latin typeface="Avenir Book" charset="0"/>
                <a:ea typeface="Avenir Book" charset="0"/>
                <a:cs typeface="Avenir Book"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FFFFFF"/>
                </a:solidFill>
                <a:effectLst/>
                <a:uLnTx/>
                <a:uFillTx/>
                <a:latin typeface="Avenir Book" charset="0"/>
              </a:rPr>
              <a:t>High Quality Release</a:t>
            </a:r>
          </a:p>
        </p:txBody>
      </p:sp>
      <p:sp>
        <p:nvSpPr>
          <p:cNvPr id="6" name="Rectangle 5">
            <a:extLst>
              <a:ext uri="{FF2B5EF4-FFF2-40B4-BE49-F238E27FC236}">
                <a16:creationId xmlns:a16="http://schemas.microsoft.com/office/drawing/2014/main" id="{D16C4861-0A5A-46EB-AD8A-7DF7A904C9B1}"/>
              </a:ext>
            </a:extLst>
          </p:cNvPr>
          <p:cNvSpPr/>
          <p:nvPr/>
        </p:nvSpPr>
        <p:spPr>
          <a:xfrm>
            <a:off x="0" y="1738859"/>
            <a:ext cx="12192000" cy="320789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60D5D1C4-7A22-4752-80E4-48D68AB58FBD}"/>
              </a:ext>
            </a:extLst>
          </p:cNvPr>
          <p:cNvSpPr>
            <a:spLocks noGrp="1"/>
          </p:cNvSpPr>
          <p:nvPr>
            <p:ph type="title"/>
          </p:nvPr>
        </p:nvSpPr>
        <p:spPr>
          <a:xfrm>
            <a:off x="1351474" y="3027806"/>
            <a:ext cx="8829895" cy="630000"/>
          </a:xfrm>
        </p:spPr>
        <p:txBody>
          <a:bodyPr/>
          <a:lstStyle/>
          <a:p>
            <a:pPr algn="ctr"/>
            <a:r>
              <a:rPr lang="en-US" sz="4800" dirty="0">
                <a:solidFill>
                  <a:srgbClr val="EBEBEB"/>
                </a:solidFill>
                <a:latin typeface="Century Gothic" panose="020B0502020202020204"/>
                <a:ea typeface="+mj-ea"/>
                <a:cs typeface="+mj-cs"/>
              </a:rPr>
              <a:t>Thank You</a:t>
            </a:r>
            <a:endParaRPr lang="en-US" sz="4000" dirty="0">
              <a:solidFill>
                <a:srgbClr val="4472C4">
                  <a:lumMod val="50000"/>
                </a:srgbClr>
              </a:solidFill>
              <a:latin typeface="Calibri" panose="020F0502020204030204"/>
              <a:ea typeface="+mn-ea"/>
              <a:cs typeface="+mn-cs"/>
            </a:endParaRPr>
          </a:p>
        </p:txBody>
      </p:sp>
    </p:spTree>
    <p:extLst>
      <p:ext uri="{BB962C8B-B14F-4D97-AF65-F5344CB8AC3E}">
        <p14:creationId xmlns:p14="http://schemas.microsoft.com/office/powerpoint/2010/main" val="150778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
                                        <p:tgtEl>
                                          <p:spTgt spid="6"/>
                                        </p:tgtEl>
                                      </p:cBhvr>
                                    </p:animEffect>
                                    <p:anim calcmode="lin" valueType="num">
                                      <p:cBhvr>
                                        <p:cTn id="8" dur="200" fill="hold"/>
                                        <p:tgtEl>
                                          <p:spTgt spid="6"/>
                                        </p:tgtEl>
                                        <p:attrNameLst>
                                          <p:attrName>ppt_x</p:attrName>
                                        </p:attrNameLst>
                                      </p:cBhvr>
                                      <p:tavLst>
                                        <p:tav tm="0">
                                          <p:val>
                                            <p:strVal val="#ppt_x"/>
                                          </p:val>
                                        </p:tav>
                                        <p:tav tm="100000">
                                          <p:val>
                                            <p:strVal val="#ppt_x"/>
                                          </p:val>
                                        </p:tav>
                                      </p:tavLst>
                                    </p:anim>
                                    <p:anim calcmode="lin" valueType="num">
                                      <p:cBhvr>
                                        <p:cTn id="9" dur="2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200"/>
                            </p:stCondLst>
                            <p:childTnLst>
                              <p:par>
                                <p:cTn id="11" presetID="47"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200"/>
                                        <p:tgtEl>
                                          <p:spTgt spid="7"/>
                                        </p:tgtEl>
                                      </p:cBhvr>
                                    </p:animEffect>
                                    <p:anim calcmode="lin" valueType="num">
                                      <p:cBhvr>
                                        <p:cTn id="14" dur="200" fill="hold"/>
                                        <p:tgtEl>
                                          <p:spTgt spid="7"/>
                                        </p:tgtEl>
                                        <p:attrNameLst>
                                          <p:attrName>ppt_x</p:attrName>
                                        </p:attrNameLst>
                                      </p:cBhvr>
                                      <p:tavLst>
                                        <p:tav tm="0">
                                          <p:val>
                                            <p:strVal val="#ppt_x"/>
                                          </p:val>
                                        </p:tav>
                                        <p:tav tm="100000">
                                          <p:val>
                                            <p:strVal val="#ppt_x"/>
                                          </p:val>
                                        </p:tav>
                                      </p:tavLst>
                                    </p:anim>
                                    <p:anim calcmode="lin" valueType="num">
                                      <p:cBhvr>
                                        <p:cTn id="15" dur="2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D985AAC-AEF1-45D4-9A99-797DDD485F00}"/>
              </a:ext>
            </a:extLst>
          </p:cNvPr>
          <p:cNvSpPr txBox="1">
            <a:spLocks/>
          </p:cNvSpPr>
          <p:nvPr/>
        </p:nvSpPr>
        <p:spPr>
          <a:xfrm>
            <a:off x="1351474" y="601609"/>
            <a:ext cx="9489051" cy="630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600" kern="1200">
                <a:solidFill>
                  <a:schemeClr val="accent1">
                    <a:lumMod val="75000"/>
                  </a:schemeClr>
                </a:solidFill>
                <a:latin typeface="Avenir Book" charset="0"/>
                <a:ea typeface="Avenir Book" charset="0"/>
                <a:cs typeface="Avenir Book"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a:ln>
                  <a:noFill/>
                </a:ln>
                <a:solidFill>
                  <a:srgbClr val="FFFFFF"/>
                </a:solidFill>
                <a:effectLst/>
                <a:uLnTx/>
                <a:uFillTx/>
                <a:latin typeface="Avenir Book" charset="0"/>
              </a:rPr>
              <a:t>High Quality Release</a:t>
            </a:r>
          </a:p>
        </p:txBody>
      </p:sp>
      <p:sp>
        <p:nvSpPr>
          <p:cNvPr id="6" name="Rectangle 5">
            <a:extLst>
              <a:ext uri="{FF2B5EF4-FFF2-40B4-BE49-F238E27FC236}">
                <a16:creationId xmlns:a16="http://schemas.microsoft.com/office/drawing/2014/main" id="{D16C4861-0A5A-46EB-AD8A-7DF7A904C9B1}"/>
              </a:ext>
            </a:extLst>
          </p:cNvPr>
          <p:cNvSpPr/>
          <p:nvPr/>
        </p:nvSpPr>
        <p:spPr>
          <a:xfrm>
            <a:off x="0" y="221106"/>
            <a:ext cx="12192000" cy="210237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60D5D1C4-7A22-4752-80E4-48D68AB58FBD}"/>
              </a:ext>
            </a:extLst>
          </p:cNvPr>
          <p:cNvSpPr>
            <a:spLocks noGrp="1"/>
          </p:cNvSpPr>
          <p:nvPr>
            <p:ph type="title"/>
          </p:nvPr>
        </p:nvSpPr>
        <p:spPr>
          <a:xfrm>
            <a:off x="1486386" y="912448"/>
            <a:ext cx="8829895" cy="630000"/>
          </a:xfrm>
        </p:spPr>
        <p:txBody>
          <a:bodyPr/>
          <a:lstStyle/>
          <a:p>
            <a:pPr algn="ctr"/>
            <a:r>
              <a:rPr lang="en-US" sz="4800" dirty="0">
                <a:solidFill>
                  <a:srgbClr val="EBEBEB"/>
                </a:solidFill>
                <a:latin typeface="Century Gothic" panose="020B0502020202020204"/>
                <a:ea typeface="+mj-ea"/>
                <a:cs typeface="+mj-cs"/>
              </a:rPr>
              <a:t>References</a:t>
            </a:r>
            <a:endParaRPr lang="en-US" sz="4000" dirty="0">
              <a:solidFill>
                <a:srgbClr val="4472C4">
                  <a:lumMod val="50000"/>
                </a:srgbClr>
              </a:solidFill>
              <a:latin typeface="Calibri" panose="020F0502020204030204"/>
              <a:ea typeface="+mn-ea"/>
              <a:cs typeface="+mn-cs"/>
            </a:endParaRPr>
          </a:p>
        </p:txBody>
      </p:sp>
      <p:sp>
        <p:nvSpPr>
          <p:cNvPr id="2" name="Rectangle 1">
            <a:extLst>
              <a:ext uri="{FF2B5EF4-FFF2-40B4-BE49-F238E27FC236}">
                <a16:creationId xmlns:a16="http://schemas.microsoft.com/office/drawing/2014/main" id="{A7CF6C6D-0DA6-436A-B564-A9A917814B05}"/>
              </a:ext>
            </a:extLst>
          </p:cNvPr>
          <p:cNvSpPr/>
          <p:nvPr/>
        </p:nvSpPr>
        <p:spPr>
          <a:xfrm>
            <a:off x="379749" y="2782669"/>
            <a:ext cx="11507451" cy="646331"/>
          </a:xfrm>
          <a:prstGeom prst="rect">
            <a:avLst/>
          </a:prstGeom>
        </p:spPr>
        <p:txBody>
          <a:bodyPr wrap="square">
            <a:spAutoFit/>
          </a:bodyPr>
          <a:lstStyle/>
          <a:p>
            <a:pPr marL="285750" indent="-285750">
              <a:buFont typeface="Arial" panose="020B0604020202020204" pitchFamily="34" charset="0"/>
              <a:buChar char="•"/>
            </a:pPr>
            <a:r>
              <a:rPr lang="en-US" dirty="0">
                <a:hlinkClick r:id="rId3" tooltip="https://www.youtube.com/watch?time_continue=424&amp;v=sCCUEtjCpCs&amp;feature=emb_logo"/>
              </a:rPr>
              <a:t>https://www.youtube.com/watch?time_continue=424&amp;v=sCCUEtjCpCs&amp;feature=emb_logo</a:t>
            </a:r>
            <a:endParaRPr lang="en-US" dirty="0"/>
          </a:p>
          <a:p>
            <a:pPr marL="285750" indent="-285750">
              <a:buFont typeface="Arial" panose="020B0604020202020204" pitchFamily="34" charset="0"/>
              <a:buChar char="•"/>
            </a:pPr>
            <a:r>
              <a:rPr lang="en-US" u="sng">
                <a:hlinkClick r:id="rId4" tooltip="https://www.youtube.com/watch?v=TxSzo3lwwWQ"/>
              </a:rPr>
              <a:t>https://www.youtube.com/watch?v=TxSzo3lwwWQ</a:t>
            </a:r>
            <a:endParaRPr lang="en-US" b="1" dirty="0"/>
          </a:p>
        </p:txBody>
      </p:sp>
    </p:spTree>
    <p:extLst>
      <p:ext uri="{BB962C8B-B14F-4D97-AF65-F5344CB8AC3E}">
        <p14:creationId xmlns:p14="http://schemas.microsoft.com/office/powerpoint/2010/main" val="6699885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anim calcmode="lin" valueType="num">
                                      <p:cBhvr>
                                        <p:cTn id="8" dur="200" fill="hold"/>
                                        <p:tgtEl>
                                          <p:spTgt spid="7"/>
                                        </p:tgtEl>
                                        <p:attrNameLst>
                                          <p:attrName>ppt_x</p:attrName>
                                        </p:attrNameLst>
                                      </p:cBhvr>
                                      <p:tavLst>
                                        <p:tav tm="0">
                                          <p:val>
                                            <p:strVal val="#ppt_x"/>
                                          </p:val>
                                        </p:tav>
                                        <p:tav tm="100000">
                                          <p:val>
                                            <p:strVal val="#ppt_x"/>
                                          </p:val>
                                        </p:tav>
                                      </p:tavLst>
                                    </p:anim>
                                    <p:anim calcmode="lin" valueType="num">
                                      <p:cBhvr>
                                        <p:cTn id="9" dur="2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00"/>
                            </p:stCondLst>
                            <p:childTnLst>
                              <p:par>
                                <p:cTn id="11" presetID="2" presetClass="entr" presetSubtype="4"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A21C2A3-2388-4B58-A7AB-E2A2B0B9CCA1}"/>
              </a:ext>
            </a:extLst>
          </p:cNvPr>
          <p:cNvSpPr/>
          <p:nvPr/>
        </p:nvSpPr>
        <p:spPr>
          <a:xfrm>
            <a:off x="0" y="2332959"/>
            <a:ext cx="4743331" cy="830997"/>
          </a:xfrm>
          <a:prstGeom prst="rect">
            <a:avLst/>
          </a:prstGeom>
          <a:noFill/>
        </p:spPr>
        <p:txBody>
          <a:bodyPr wrap="square" lIns="91440" tIns="45720" rIns="91440" bIns="45720" anchor="t">
            <a:spAutoFit/>
          </a:bodyPr>
          <a:lstStyle/>
          <a:p>
            <a:pPr algn="ctr">
              <a:defRPr/>
            </a:pPr>
            <a:r>
              <a:rPr kumimoji="0" lang="en-US" sz="4800" b="0" i="0" u="none" strike="noStrike" kern="1200" cap="none" spc="0" normalizeH="0" baseline="0" noProof="0" dirty="0">
                <a:ln w="0"/>
                <a:solidFill>
                  <a:srgbClr val="225E7F"/>
                </a:solidFill>
                <a:effectLst>
                  <a:outerShdw blurRad="38100" dist="19050" dir="2700000" algn="tl" rotWithShape="0">
                    <a:prstClr val="black">
                      <a:alpha val="40000"/>
                    </a:prstClr>
                  </a:outerShdw>
                </a:effectLst>
                <a:uLnTx/>
                <a:uFillTx/>
                <a:latin typeface="Calibri" panose="020F0502020204030204"/>
                <a:ea typeface="+mn-ea"/>
                <a:cs typeface="+mn-cs"/>
              </a:rPr>
              <a:t>Agenda</a:t>
            </a:r>
            <a:endParaRPr lang="en-US" sz="4800" b="0" i="0" u="none" strike="noStrike" kern="1200" cap="none" spc="0" normalizeH="0" baseline="0" noProof="0" dirty="0">
              <a:ln w="0"/>
              <a:solidFill>
                <a:srgbClr val="225E7F"/>
              </a:solidFill>
              <a:effectLst>
                <a:outerShdw blurRad="38100" dist="19050" dir="2700000" algn="tl" rotWithShape="0">
                  <a:prstClr val="black">
                    <a:alpha val="40000"/>
                  </a:prstClr>
                </a:outerShdw>
              </a:effectLst>
              <a:uLnTx/>
              <a:uFillTx/>
              <a:latin typeface="Calibri" panose="020F0502020204030204"/>
              <a:cs typeface="Calibri"/>
            </a:endParaRPr>
          </a:p>
        </p:txBody>
      </p:sp>
      <p:graphicFrame>
        <p:nvGraphicFramePr>
          <p:cNvPr id="41" name="TextBox 2">
            <a:extLst>
              <a:ext uri="{FF2B5EF4-FFF2-40B4-BE49-F238E27FC236}">
                <a16:creationId xmlns:a16="http://schemas.microsoft.com/office/drawing/2014/main" id="{F03E9613-A325-4CCA-8D0D-B9B8A914FA73}"/>
              </a:ext>
            </a:extLst>
          </p:cNvPr>
          <p:cNvGraphicFramePr/>
          <p:nvPr>
            <p:extLst>
              <p:ext uri="{D42A27DB-BD31-4B8C-83A1-F6EECF244321}">
                <p14:modId xmlns:p14="http://schemas.microsoft.com/office/powerpoint/2010/main" val="2487992546"/>
              </p:ext>
            </p:extLst>
          </p:nvPr>
        </p:nvGraphicFramePr>
        <p:xfrm>
          <a:off x="4743331" y="1014412"/>
          <a:ext cx="6904037" cy="48291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32016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Graphic spid="41"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869205-1FE4-40D3-956A-B2E341ABB857}"/>
              </a:ext>
            </a:extLst>
          </p:cNvPr>
          <p:cNvSpPr/>
          <p:nvPr/>
        </p:nvSpPr>
        <p:spPr>
          <a:xfrm>
            <a:off x="0" y="502265"/>
            <a:ext cx="12192000" cy="154099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2" name="Title 1">
            <a:extLst>
              <a:ext uri="{FF2B5EF4-FFF2-40B4-BE49-F238E27FC236}">
                <a16:creationId xmlns:a16="http://schemas.microsoft.com/office/drawing/2014/main" id="{F7F98286-BBE7-44E3-9E4C-8C6F970DB7A8}"/>
              </a:ext>
            </a:extLst>
          </p:cNvPr>
          <p:cNvSpPr>
            <a:spLocks noGrp="1"/>
          </p:cNvSpPr>
          <p:nvPr>
            <p:ph type="title"/>
          </p:nvPr>
        </p:nvSpPr>
        <p:spPr>
          <a:xfrm>
            <a:off x="1681051" y="1064382"/>
            <a:ext cx="8829895" cy="630000"/>
          </a:xfrm>
        </p:spPr>
        <p:txBody>
          <a:bodyPr/>
          <a:lstStyle/>
          <a:p>
            <a:pPr algn="ctr"/>
            <a:r>
              <a:rPr lang="en-US" dirty="0">
                <a:solidFill>
                  <a:schemeClr val="bg1"/>
                </a:solidFill>
                <a:latin typeface="Gill Sans MT" panose="020B0502020104020203" pitchFamily="34" charset="0"/>
              </a:rPr>
              <a:t>Estimations</a:t>
            </a:r>
          </a:p>
        </p:txBody>
      </p:sp>
      <p:sp>
        <p:nvSpPr>
          <p:cNvPr id="6" name="TextBox 5">
            <a:extLst>
              <a:ext uri="{FF2B5EF4-FFF2-40B4-BE49-F238E27FC236}">
                <a16:creationId xmlns:a16="http://schemas.microsoft.com/office/drawing/2014/main" id="{9F3EF522-5837-44AC-AF18-4CC1D149576B}"/>
              </a:ext>
            </a:extLst>
          </p:cNvPr>
          <p:cNvSpPr txBox="1"/>
          <p:nvPr/>
        </p:nvSpPr>
        <p:spPr>
          <a:xfrm>
            <a:off x="2533825" y="2068642"/>
            <a:ext cx="10450655" cy="3724976"/>
          </a:xfrm>
          <a:prstGeom prst="rect">
            <a:avLst/>
          </a:prstGeom>
        </p:spPr>
        <p:txBody>
          <a:bodyPr vert="horz" wrap="square" lIns="91440" tIns="45720" rIns="91440" bIns="45720" rtlCol="0" anchor="t" anchorCtr="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23E48"/>
              </a:solidFill>
              <a:effectLst/>
              <a:uLnTx/>
              <a:uFillTx/>
              <a:latin typeface="Verdana"/>
              <a:ea typeface="+mn-ea"/>
              <a:cs typeface="+mn-cs"/>
            </a:endParaRPr>
          </a:p>
        </p:txBody>
      </p:sp>
      <p:sp>
        <p:nvSpPr>
          <p:cNvPr id="7" name="Rectangle 6">
            <a:extLst>
              <a:ext uri="{FF2B5EF4-FFF2-40B4-BE49-F238E27FC236}">
                <a16:creationId xmlns:a16="http://schemas.microsoft.com/office/drawing/2014/main" id="{E8EBEFDF-23C0-40A4-9618-57BCFFD0F9BE}"/>
              </a:ext>
            </a:extLst>
          </p:cNvPr>
          <p:cNvSpPr/>
          <p:nvPr/>
        </p:nvSpPr>
        <p:spPr>
          <a:xfrm>
            <a:off x="631072" y="2374331"/>
            <a:ext cx="11172229" cy="4031873"/>
          </a:xfrm>
          <a:prstGeom prst="rect">
            <a:avLst/>
          </a:prstGeom>
        </p:spPr>
        <p:txBody>
          <a:bodyPr wrap="square" anchor="t">
            <a:spAutoFit/>
          </a:bodyPr>
          <a:lstStyle/>
          <a:p>
            <a:pPr marL="285750" indent="-285750">
              <a:buFont typeface="Wingdings" panose="05000000000000000000" pitchFamily="2" charset="2"/>
              <a:buChar char="§"/>
            </a:pPr>
            <a:r>
              <a:rPr lang="en-US" sz="1600" dirty="0"/>
              <a:t>Agile teams use story points to estimate the level of work required to complete the story</a:t>
            </a:r>
          </a:p>
          <a:p>
            <a:endParaRPr lang="en-US" sz="1600" dirty="0"/>
          </a:p>
          <a:p>
            <a:r>
              <a:rPr lang="en-US" sz="1600" dirty="0"/>
              <a:t>Why estimations are important?</a:t>
            </a:r>
          </a:p>
          <a:p>
            <a:pPr marL="742950" lvl="1" indent="-285750">
              <a:buFont typeface="Arial" panose="020B0604020202020204" pitchFamily="34" charset="0"/>
              <a:buChar char="•"/>
            </a:pPr>
            <a:r>
              <a:rPr lang="en-US" sz="1600" dirty="0"/>
              <a:t>To understand when can a certain set of product backlog items be delivered</a:t>
            </a:r>
          </a:p>
          <a:p>
            <a:pPr marL="742950" lvl="1" indent="-285750">
              <a:buFont typeface="Arial" panose="020B0604020202020204" pitchFamily="34" charset="0"/>
              <a:buChar char="•"/>
            </a:pPr>
            <a:r>
              <a:rPr lang="en-US" sz="1600" dirty="0"/>
              <a:t>Required for PO to prioritize the work to maximize the value that each scrum team delivers </a:t>
            </a:r>
          </a:p>
          <a:p>
            <a:pPr marL="742950" lvl="1" indent="-285750">
              <a:buFont typeface="Arial" panose="020B0604020202020204" pitchFamily="34" charset="0"/>
              <a:buChar char="•"/>
            </a:pPr>
            <a:r>
              <a:rPr lang="en-US" sz="1600" dirty="0"/>
              <a:t>To ensure adequate amount of work is pulled into the sprints</a:t>
            </a:r>
          </a:p>
          <a:p>
            <a:pPr marL="742950" lvl="1" indent="-285750">
              <a:buFont typeface="Arial" panose="020B0604020202020204" pitchFamily="34" charset="0"/>
              <a:buChar char="•"/>
            </a:pPr>
            <a:endParaRPr lang="en-US" sz="1600" dirty="0"/>
          </a:p>
          <a:p>
            <a:pPr marL="285750" indent="-285750">
              <a:buFont typeface="Wingdings" panose="05000000000000000000" pitchFamily="2" charset="2"/>
              <a:buChar char="§"/>
            </a:pPr>
            <a:r>
              <a:rPr lang="en-US" sz="1600" dirty="0"/>
              <a:t>A story point is a singular number that represents a combination of qualities: </a:t>
            </a:r>
          </a:p>
          <a:p>
            <a:pPr marL="742950" lvl="1" indent="-285750">
              <a:buFont typeface="Wingdings" panose="05000000000000000000" pitchFamily="2" charset="2"/>
              <a:buChar char="ü"/>
            </a:pPr>
            <a:r>
              <a:rPr lang="en-US" sz="1600" dirty="0"/>
              <a:t>Volume – How much is there? </a:t>
            </a:r>
          </a:p>
          <a:p>
            <a:pPr marL="742950" lvl="1" indent="-285750">
              <a:buFont typeface="Wingdings" panose="05000000000000000000" pitchFamily="2" charset="2"/>
              <a:buChar char="ü"/>
            </a:pPr>
            <a:r>
              <a:rPr lang="en-US" sz="1600" dirty="0"/>
              <a:t>Complexity – How hard is it?</a:t>
            </a:r>
          </a:p>
          <a:p>
            <a:pPr marL="742950" lvl="1" indent="-285750">
              <a:buFont typeface="Wingdings" panose="05000000000000000000" pitchFamily="2" charset="2"/>
              <a:buChar char="ü"/>
            </a:pPr>
            <a:r>
              <a:rPr lang="en-US" sz="1600" dirty="0"/>
              <a:t>Knowledge – What’s known? </a:t>
            </a:r>
          </a:p>
          <a:p>
            <a:pPr marL="742950" lvl="1" indent="-285750">
              <a:buFont typeface="Wingdings" panose="05000000000000000000" pitchFamily="2" charset="2"/>
              <a:buChar char="ü"/>
            </a:pPr>
            <a:r>
              <a:rPr lang="en-US" sz="1600" dirty="0"/>
              <a:t>Uncertainty – What’s unknown?</a:t>
            </a:r>
            <a:br>
              <a:rPr lang="en-US" sz="1600" dirty="0"/>
            </a:br>
            <a:endParaRPr lang="en-US" sz="1600" dirty="0"/>
          </a:p>
          <a:p>
            <a:pPr marL="285750" indent="-285750">
              <a:buFont typeface="Arial" panose="020B0604020202020204" pitchFamily="34" charset="0"/>
              <a:buChar char="•"/>
            </a:pPr>
            <a:r>
              <a:rPr lang="en-US" sz="1600" dirty="0"/>
              <a:t>Team has to use below notion of Fibonacci series for estimation: </a:t>
            </a:r>
            <a:r>
              <a:rPr lang="en-US" sz="1600" b="1" dirty="0"/>
              <a:t>1, 2, 3, 5, 8. </a:t>
            </a:r>
            <a:r>
              <a:rPr lang="en-US" sz="1600" dirty="0"/>
              <a:t>Stories exceeding 8 pointers should be sliced further.</a:t>
            </a:r>
          </a:p>
          <a:p>
            <a:endParaRPr lang="en-US" sz="1600" dirty="0"/>
          </a:p>
        </p:txBody>
      </p:sp>
      <p:sp>
        <p:nvSpPr>
          <p:cNvPr id="3" name="Rectangle 2">
            <a:extLst>
              <a:ext uri="{FF2B5EF4-FFF2-40B4-BE49-F238E27FC236}">
                <a16:creationId xmlns:a16="http://schemas.microsoft.com/office/drawing/2014/main" id="{F9167002-A4A6-4C87-BA95-6DF92A5A43D2}"/>
              </a:ext>
            </a:extLst>
          </p:cNvPr>
          <p:cNvSpPr/>
          <p:nvPr/>
        </p:nvSpPr>
        <p:spPr>
          <a:xfrm>
            <a:off x="5974813" y="3244334"/>
            <a:ext cx="242374" cy="369332"/>
          </a:xfrm>
          <a:prstGeom prst="rect">
            <a:avLst/>
          </a:prstGeom>
        </p:spPr>
        <p:txBody>
          <a:bodyPr wrap="none">
            <a:spAutoFit/>
          </a:bodyPr>
          <a:lstStyle/>
          <a:p>
            <a:r>
              <a:rPr lang="en-US" dirty="0">
                <a:solidFill>
                  <a:srgbClr val="000000"/>
                </a:solidFill>
                <a:latin typeface="Times New Roman" panose="02020603050405020304" pitchFamily="18" charset="0"/>
              </a:rPr>
              <a:t> </a:t>
            </a:r>
            <a:endParaRPr lang="en-US" dirty="0"/>
          </a:p>
        </p:txBody>
      </p:sp>
      <p:sp>
        <p:nvSpPr>
          <p:cNvPr id="4" name="Rectangle 3">
            <a:extLst>
              <a:ext uri="{FF2B5EF4-FFF2-40B4-BE49-F238E27FC236}">
                <a16:creationId xmlns:a16="http://schemas.microsoft.com/office/drawing/2014/main" id="{01A31589-AF28-4558-9CB5-F7707BEAE669}"/>
              </a:ext>
            </a:extLst>
          </p:cNvPr>
          <p:cNvSpPr/>
          <p:nvPr/>
        </p:nvSpPr>
        <p:spPr>
          <a:xfrm>
            <a:off x="5974813" y="3244334"/>
            <a:ext cx="242374" cy="369332"/>
          </a:xfrm>
          <a:prstGeom prst="rect">
            <a:avLst/>
          </a:prstGeom>
        </p:spPr>
        <p:txBody>
          <a:bodyPr wrap="none">
            <a:spAutoFit/>
          </a:bodyPr>
          <a:lstStyle/>
          <a:p>
            <a:r>
              <a:rPr lang="en-US" dirty="0">
                <a:solidFill>
                  <a:srgbClr val="000000"/>
                </a:solidFill>
                <a:latin typeface="Times New Roman" panose="02020603050405020304" pitchFamily="18" charset="0"/>
              </a:rPr>
              <a:t> </a:t>
            </a:r>
            <a:endParaRPr lang="en-US" dirty="0"/>
          </a:p>
        </p:txBody>
      </p:sp>
    </p:spTree>
    <p:extLst>
      <p:ext uri="{BB962C8B-B14F-4D97-AF65-F5344CB8AC3E}">
        <p14:creationId xmlns:p14="http://schemas.microsoft.com/office/powerpoint/2010/main" val="3048129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F3EF522-5837-44AC-AF18-4CC1D149576B}"/>
              </a:ext>
            </a:extLst>
          </p:cNvPr>
          <p:cNvSpPr txBox="1"/>
          <p:nvPr/>
        </p:nvSpPr>
        <p:spPr>
          <a:xfrm>
            <a:off x="2533825" y="2068642"/>
            <a:ext cx="10450655" cy="3724976"/>
          </a:xfrm>
          <a:prstGeom prst="rect">
            <a:avLst/>
          </a:prstGeom>
        </p:spPr>
        <p:txBody>
          <a:bodyPr vert="horz" wrap="square" lIns="91440" tIns="45720" rIns="91440" bIns="45720" rtlCol="0" anchor="t" anchorCtr="0">
            <a:normAutofit/>
          </a:bodyPr>
          <a:lstStyle/>
          <a:p>
            <a:endParaRPr lang="en-US"/>
          </a:p>
        </p:txBody>
      </p:sp>
      <p:sp>
        <p:nvSpPr>
          <p:cNvPr id="15" name="Rectangle 14">
            <a:extLst>
              <a:ext uri="{FF2B5EF4-FFF2-40B4-BE49-F238E27FC236}">
                <a16:creationId xmlns:a16="http://schemas.microsoft.com/office/drawing/2014/main" id="{6ED1DC8F-B684-46C5-9CCC-BD5925C1105A}"/>
              </a:ext>
            </a:extLst>
          </p:cNvPr>
          <p:cNvSpPr/>
          <p:nvPr/>
        </p:nvSpPr>
        <p:spPr>
          <a:xfrm>
            <a:off x="0" y="474129"/>
            <a:ext cx="12192000" cy="154099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16" name="Title 1">
            <a:extLst>
              <a:ext uri="{FF2B5EF4-FFF2-40B4-BE49-F238E27FC236}">
                <a16:creationId xmlns:a16="http://schemas.microsoft.com/office/drawing/2014/main" id="{29B54171-BACE-4D7B-A7DD-2A5A95685227}"/>
              </a:ext>
            </a:extLst>
          </p:cNvPr>
          <p:cNvSpPr txBox="1">
            <a:spLocks/>
          </p:cNvSpPr>
          <p:nvPr/>
        </p:nvSpPr>
        <p:spPr>
          <a:xfrm>
            <a:off x="1681051" y="1064382"/>
            <a:ext cx="8829895" cy="630000"/>
          </a:xfrm>
          <a:prstGeom prst="rect">
            <a:avLst/>
          </a:prstGeom>
        </p:spPr>
        <p:txBody>
          <a:bodyPr vert="horz" lIns="0" tIns="0" rIns="0" bIns="0" rtlCol="0" anchor="t">
            <a:noAutofit/>
          </a:bodyPr>
          <a:lstStyle>
            <a:lvl1pPr algn="l" defTabSz="914400" rtl="0" eaLnBrk="1" latinLnBrk="0" hangingPunct="1">
              <a:lnSpc>
                <a:spcPct val="90000"/>
              </a:lnSpc>
              <a:spcBef>
                <a:spcPct val="0"/>
              </a:spcBef>
              <a:buNone/>
              <a:defRPr sz="3600" kern="1200">
                <a:solidFill>
                  <a:schemeClr val="accent1">
                    <a:lumMod val="75000"/>
                  </a:schemeClr>
                </a:solidFill>
                <a:latin typeface="Avenir Book" charset="0"/>
                <a:ea typeface="Avenir Book" charset="0"/>
                <a:cs typeface="Avenir Book" charset="0"/>
              </a:defRPr>
            </a:lvl1pPr>
          </a:lstStyle>
          <a:p>
            <a:pPr algn="ctr"/>
            <a:r>
              <a:rPr lang="en-US" dirty="0">
                <a:solidFill>
                  <a:srgbClr val="EBEBEB"/>
                </a:solidFill>
                <a:latin typeface="Century Gothic" panose="020B0502020202020204"/>
                <a:ea typeface="+mj-ea"/>
                <a:cs typeface="+mj-cs"/>
              </a:rPr>
              <a:t>Estimation Technique</a:t>
            </a:r>
            <a:endParaRPr lang="en-US" dirty="0">
              <a:solidFill>
                <a:schemeClr val="bg1"/>
              </a:solidFill>
              <a:latin typeface="Gill Sans MT" panose="020B0502020104020203" pitchFamily="34" charset="0"/>
            </a:endParaRPr>
          </a:p>
        </p:txBody>
      </p:sp>
      <p:sp>
        <p:nvSpPr>
          <p:cNvPr id="18" name="Content Placeholder 2">
            <a:extLst>
              <a:ext uri="{FF2B5EF4-FFF2-40B4-BE49-F238E27FC236}">
                <a16:creationId xmlns:a16="http://schemas.microsoft.com/office/drawing/2014/main" id="{6201DC79-6E63-4853-BF0B-8E0A8FA6822C}"/>
              </a:ext>
            </a:extLst>
          </p:cNvPr>
          <p:cNvSpPr>
            <a:spLocks noGrp="1"/>
          </p:cNvSpPr>
          <p:nvPr>
            <p:ph idx="1"/>
          </p:nvPr>
        </p:nvSpPr>
        <p:spPr>
          <a:xfrm>
            <a:off x="992245" y="2302216"/>
            <a:ext cx="9604485" cy="3416300"/>
          </a:xfrm>
        </p:spPr>
        <p:txBody>
          <a:bodyPr>
            <a:normAutofit/>
          </a:bodyPr>
          <a:lstStyle/>
          <a:p>
            <a:r>
              <a:rPr lang="en-US" dirty="0"/>
              <a:t>Sizing of all the user stories should be done based on relative estimation technique i.e. comparing each story against a baseline story</a:t>
            </a:r>
          </a:p>
          <a:p>
            <a:pPr lvl="1"/>
            <a:r>
              <a:rPr lang="en-US" dirty="0"/>
              <a:t>The base can be decided by scrum teams based on story complexity/ effort.</a:t>
            </a:r>
          </a:p>
          <a:p>
            <a:pPr lvl="1"/>
            <a:r>
              <a:rPr lang="en-US" dirty="0"/>
              <a:t>Other stories can then be estimated relatively.</a:t>
            </a:r>
          </a:p>
        </p:txBody>
      </p:sp>
      <p:sp>
        <p:nvSpPr>
          <p:cNvPr id="20" name="TextBox 19">
            <a:extLst>
              <a:ext uri="{FF2B5EF4-FFF2-40B4-BE49-F238E27FC236}">
                <a16:creationId xmlns:a16="http://schemas.microsoft.com/office/drawing/2014/main" id="{766E3D07-D539-4DC7-995A-79186852BF78}"/>
              </a:ext>
            </a:extLst>
          </p:cNvPr>
          <p:cNvSpPr txBox="1"/>
          <p:nvPr/>
        </p:nvSpPr>
        <p:spPr>
          <a:xfrm>
            <a:off x="992245" y="3947778"/>
            <a:ext cx="5242560" cy="369332"/>
          </a:xfrm>
          <a:prstGeom prst="rect">
            <a:avLst/>
          </a:prstGeom>
          <a:noFill/>
        </p:spPr>
        <p:txBody>
          <a:bodyPr wrap="square" rtlCol="0">
            <a:spAutoFit/>
          </a:bodyPr>
          <a:lstStyle/>
          <a:p>
            <a:r>
              <a:rPr lang="en-US" dirty="0"/>
              <a:t>Why Relative Estimation?</a:t>
            </a:r>
          </a:p>
        </p:txBody>
      </p:sp>
      <p:pic>
        <p:nvPicPr>
          <p:cNvPr id="21" name="Picture 20">
            <a:extLst>
              <a:ext uri="{FF2B5EF4-FFF2-40B4-BE49-F238E27FC236}">
                <a16:creationId xmlns:a16="http://schemas.microsoft.com/office/drawing/2014/main" id="{EC8FED4C-13C1-49F8-8A83-0E768BD92F35}"/>
              </a:ext>
            </a:extLst>
          </p:cNvPr>
          <p:cNvPicPr>
            <a:picLocks noChangeAspect="1"/>
          </p:cNvPicPr>
          <p:nvPr/>
        </p:nvPicPr>
        <p:blipFill>
          <a:blip r:embed="rId2"/>
          <a:stretch>
            <a:fillRect/>
          </a:stretch>
        </p:blipFill>
        <p:spPr>
          <a:xfrm>
            <a:off x="992245" y="4445022"/>
            <a:ext cx="3438525" cy="2230098"/>
          </a:xfrm>
          <a:prstGeom prst="rect">
            <a:avLst/>
          </a:prstGeom>
        </p:spPr>
      </p:pic>
      <p:pic>
        <p:nvPicPr>
          <p:cNvPr id="22" name="Picture 21">
            <a:extLst>
              <a:ext uri="{FF2B5EF4-FFF2-40B4-BE49-F238E27FC236}">
                <a16:creationId xmlns:a16="http://schemas.microsoft.com/office/drawing/2014/main" id="{8DA68556-1A0A-4BCA-838F-BA529C39123D}"/>
              </a:ext>
            </a:extLst>
          </p:cNvPr>
          <p:cNvPicPr>
            <a:picLocks noChangeAspect="1"/>
          </p:cNvPicPr>
          <p:nvPr/>
        </p:nvPicPr>
        <p:blipFill>
          <a:blip r:embed="rId3"/>
          <a:stretch>
            <a:fillRect/>
          </a:stretch>
        </p:blipFill>
        <p:spPr>
          <a:xfrm>
            <a:off x="6115098" y="4445022"/>
            <a:ext cx="3292268" cy="2230418"/>
          </a:xfrm>
          <a:prstGeom prst="rect">
            <a:avLst/>
          </a:prstGeom>
        </p:spPr>
      </p:pic>
      <p:pic>
        <p:nvPicPr>
          <p:cNvPr id="23" name="Picture 22">
            <a:extLst>
              <a:ext uri="{FF2B5EF4-FFF2-40B4-BE49-F238E27FC236}">
                <a16:creationId xmlns:a16="http://schemas.microsoft.com/office/drawing/2014/main" id="{87AF8B9E-8BA2-4B86-808D-07A1DAFE4857}"/>
              </a:ext>
            </a:extLst>
          </p:cNvPr>
          <p:cNvPicPr>
            <a:picLocks noChangeAspect="1"/>
          </p:cNvPicPr>
          <p:nvPr/>
        </p:nvPicPr>
        <p:blipFill>
          <a:blip r:embed="rId4"/>
          <a:stretch>
            <a:fillRect/>
          </a:stretch>
        </p:blipFill>
        <p:spPr>
          <a:xfrm>
            <a:off x="3044190" y="2412978"/>
            <a:ext cx="5829300" cy="4019550"/>
          </a:xfrm>
          <a:prstGeom prst="rect">
            <a:avLst/>
          </a:prstGeom>
        </p:spPr>
      </p:pic>
    </p:spTree>
    <p:extLst>
      <p:ext uri="{BB962C8B-B14F-4D97-AF65-F5344CB8AC3E}">
        <p14:creationId xmlns:p14="http://schemas.microsoft.com/office/powerpoint/2010/main" val="19239623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anim calcmode="lin" valueType="num">
                                      <p:cBhvr>
                                        <p:cTn id="8" dur="250" fill="hold"/>
                                        <p:tgtEl>
                                          <p:spTgt spid="16"/>
                                        </p:tgtEl>
                                        <p:attrNameLst>
                                          <p:attrName>ppt_x</p:attrName>
                                        </p:attrNameLst>
                                      </p:cBhvr>
                                      <p:tavLst>
                                        <p:tav tm="0">
                                          <p:val>
                                            <p:strVal val="#ppt_x"/>
                                          </p:val>
                                        </p:tav>
                                        <p:tav tm="100000">
                                          <p:val>
                                            <p:strVal val="#ppt_x"/>
                                          </p:val>
                                        </p:tav>
                                      </p:tavLst>
                                    </p:anim>
                                    <p:anim calcmode="lin" valueType="num">
                                      <p:cBhvr>
                                        <p:cTn id="9" dur="250" fill="hold"/>
                                        <p:tgtEl>
                                          <p:spTgt spid="16"/>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42" presetClass="entr" presetSubtype="0" fill="hold" grpId="1" nodeType="afterEffect">
                                  <p:stCondLst>
                                    <p:cond delay="0"/>
                                  </p:stCondLst>
                                  <p:childTnLst>
                                    <p:set>
                                      <p:cBhvr>
                                        <p:cTn id="12" dur="1" fill="hold">
                                          <p:stCondLst>
                                            <p:cond delay="0"/>
                                          </p:stCondLst>
                                        </p:cTn>
                                        <p:tgtEl>
                                          <p:spTgt spid="18">
                                            <p:txEl>
                                              <p:pRg st="0" end="0"/>
                                            </p:txEl>
                                          </p:spTgt>
                                        </p:tgtEl>
                                        <p:attrNameLst>
                                          <p:attrName>style.visibility</p:attrName>
                                        </p:attrNameLst>
                                      </p:cBhvr>
                                      <p:to>
                                        <p:strVal val="visible"/>
                                      </p:to>
                                    </p:set>
                                    <p:animEffect transition="in" filter="fade">
                                      <p:cBhvr>
                                        <p:cTn id="13" dur="250"/>
                                        <p:tgtEl>
                                          <p:spTgt spid="18">
                                            <p:txEl>
                                              <p:pRg st="0" end="0"/>
                                            </p:txEl>
                                          </p:spTgt>
                                        </p:tgtEl>
                                      </p:cBhvr>
                                    </p:animEffect>
                                    <p:anim calcmode="lin" valueType="num">
                                      <p:cBhvr>
                                        <p:cTn id="14" dur="25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15" dur="250" fill="hold"/>
                                        <p:tgtEl>
                                          <p:spTgt spid="18">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500"/>
                            </p:stCondLst>
                            <p:childTnLst>
                              <p:par>
                                <p:cTn id="17" presetID="42" presetClass="entr" presetSubtype="0" fill="hold" grpId="1" nodeType="afterEffect">
                                  <p:stCondLst>
                                    <p:cond delay="0"/>
                                  </p:stCondLst>
                                  <p:childTnLst>
                                    <p:set>
                                      <p:cBhvr>
                                        <p:cTn id="18" dur="1" fill="hold">
                                          <p:stCondLst>
                                            <p:cond delay="0"/>
                                          </p:stCondLst>
                                        </p:cTn>
                                        <p:tgtEl>
                                          <p:spTgt spid="18">
                                            <p:txEl>
                                              <p:pRg st="1" end="1"/>
                                            </p:txEl>
                                          </p:spTgt>
                                        </p:tgtEl>
                                        <p:attrNameLst>
                                          <p:attrName>style.visibility</p:attrName>
                                        </p:attrNameLst>
                                      </p:cBhvr>
                                      <p:to>
                                        <p:strVal val="visible"/>
                                      </p:to>
                                    </p:set>
                                    <p:animEffect transition="in" filter="fade">
                                      <p:cBhvr>
                                        <p:cTn id="19" dur="250"/>
                                        <p:tgtEl>
                                          <p:spTgt spid="18">
                                            <p:txEl>
                                              <p:pRg st="1" end="1"/>
                                            </p:txEl>
                                          </p:spTgt>
                                        </p:tgtEl>
                                      </p:cBhvr>
                                    </p:animEffect>
                                    <p:anim calcmode="lin" valueType="num">
                                      <p:cBhvr>
                                        <p:cTn id="20" dur="250" fill="hold"/>
                                        <p:tgtEl>
                                          <p:spTgt spid="18">
                                            <p:txEl>
                                              <p:pRg st="1" end="1"/>
                                            </p:txEl>
                                          </p:spTgt>
                                        </p:tgtEl>
                                        <p:attrNameLst>
                                          <p:attrName>ppt_x</p:attrName>
                                        </p:attrNameLst>
                                      </p:cBhvr>
                                      <p:tavLst>
                                        <p:tav tm="0">
                                          <p:val>
                                            <p:strVal val="#ppt_x"/>
                                          </p:val>
                                        </p:tav>
                                        <p:tav tm="100000">
                                          <p:val>
                                            <p:strVal val="#ppt_x"/>
                                          </p:val>
                                        </p:tav>
                                      </p:tavLst>
                                    </p:anim>
                                    <p:anim calcmode="lin" valueType="num">
                                      <p:cBhvr>
                                        <p:cTn id="21" dur="250" fill="hold"/>
                                        <p:tgtEl>
                                          <p:spTgt spid="18">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750"/>
                            </p:stCondLst>
                            <p:childTnLst>
                              <p:par>
                                <p:cTn id="23" presetID="42" presetClass="entr" presetSubtype="0" fill="hold" grpId="1" nodeType="afterEffect">
                                  <p:stCondLst>
                                    <p:cond delay="0"/>
                                  </p:stCondLst>
                                  <p:childTnLst>
                                    <p:set>
                                      <p:cBhvr>
                                        <p:cTn id="24" dur="1" fill="hold">
                                          <p:stCondLst>
                                            <p:cond delay="0"/>
                                          </p:stCondLst>
                                        </p:cTn>
                                        <p:tgtEl>
                                          <p:spTgt spid="18">
                                            <p:txEl>
                                              <p:pRg st="2" end="2"/>
                                            </p:txEl>
                                          </p:spTgt>
                                        </p:tgtEl>
                                        <p:attrNameLst>
                                          <p:attrName>style.visibility</p:attrName>
                                        </p:attrNameLst>
                                      </p:cBhvr>
                                      <p:to>
                                        <p:strVal val="visible"/>
                                      </p:to>
                                    </p:set>
                                    <p:animEffect transition="in" filter="fade">
                                      <p:cBhvr>
                                        <p:cTn id="25" dur="250"/>
                                        <p:tgtEl>
                                          <p:spTgt spid="18">
                                            <p:txEl>
                                              <p:pRg st="2" end="2"/>
                                            </p:txEl>
                                          </p:spTgt>
                                        </p:tgtEl>
                                      </p:cBhvr>
                                    </p:animEffect>
                                    <p:anim calcmode="lin" valueType="num">
                                      <p:cBhvr>
                                        <p:cTn id="26" dur="250" fill="hold"/>
                                        <p:tgtEl>
                                          <p:spTgt spid="18">
                                            <p:txEl>
                                              <p:pRg st="2" end="2"/>
                                            </p:txEl>
                                          </p:spTgt>
                                        </p:tgtEl>
                                        <p:attrNameLst>
                                          <p:attrName>ppt_x</p:attrName>
                                        </p:attrNameLst>
                                      </p:cBhvr>
                                      <p:tavLst>
                                        <p:tav tm="0">
                                          <p:val>
                                            <p:strVal val="#ppt_x"/>
                                          </p:val>
                                        </p:tav>
                                        <p:tav tm="100000">
                                          <p:val>
                                            <p:strVal val="#ppt_x"/>
                                          </p:val>
                                        </p:tav>
                                      </p:tavLst>
                                    </p:anim>
                                    <p:anim calcmode="lin" valueType="num">
                                      <p:cBhvr>
                                        <p:cTn id="27" dur="250" fill="hold"/>
                                        <p:tgtEl>
                                          <p:spTgt spid="1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499"/>
                                          </p:stCondLst>
                                        </p:cTn>
                                        <p:tgtEl>
                                          <p:spTgt spid="20"/>
                                        </p:tgtEl>
                                        <p:attrNameLst>
                                          <p:attrName>style.visibility</p:attrName>
                                        </p:attrNameLst>
                                      </p:cBhvr>
                                      <p:to>
                                        <p:strVal val="visible"/>
                                      </p:to>
                                    </p:set>
                                  </p:childTnLst>
                                </p:cTn>
                              </p:par>
                            </p:childTnLst>
                          </p:cTn>
                        </p:par>
                        <p:par>
                          <p:cTn id="32" fill="hold">
                            <p:stCondLst>
                              <p:cond delay="500"/>
                            </p:stCondLst>
                            <p:childTnLst>
                              <p:par>
                                <p:cTn id="33" presetID="2" presetClass="entr" presetSubtype="4" fill="hold" nodeType="after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250" fill="hold"/>
                                        <p:tgtEl>
                                          <p:spTgt spid="21"/>
                                        </p:tgtEl>
                                        <p:attrNameLst>
                                          <p:attrName>ppt_x</p:attrName>
                                        </p:attrNameLst>
                                      </p:cBhvr>
                                      <p:tavLst>
                                        <p:tav tm="0">
                                          <p:val>
                                            <p:strVal val="#ppt_x"/>
                                          </p:val>
                                        </p:tav>
                                        <p:tav tm="100000">
                                          <p:val>
                                            <p:strVal val="#ppt_x"/>
                                          </p:val>
                                        </p:tav>
                                      </p:tavLst>
                                    </p:anim>
                                    <p:anim calcmode="lin" valueType="num">
                                      <p:cBhvr additive="base">
                                        <p:cTn id="36" dur="250" fill="hold"/>
                                        <p:tgtEl>
                                          <p:spTgt spid="21"/>
                                        </p:tgtEl>
                                        <p:attrNameLst>
                                          <p:attrName>ppt_y</p:attrName>
                                        </p:attrNameLst>
                                      </p:cBhvr>
                                      <p:tavLst>
                                        <p:tav tm="0">
                                          <p:val>
                                            <p:strVal val="1+#ppt_h/2"/>
                                          </p:val>
                                        </p:tav>
                                        <p:tav tm="100000">
                                          <p:val>
                                            <p:strVal val="#ppt_y"/>
                                          </p:val>
                                        </p:tav>
                                      </p:tavLst>
                                    </p:anim>
                                  </p:childTnLst>
                                </p:cTn>
                              </p:par>
                            </p:childTnLst>
                          </p:cTn>
                        </p:par>
                        <p:par>
                          <p:cTn id="37" fill="hold">
                            <p:stCondLst>
                              <p:cond delay="750"/>
                            </p:stCondLst>
                            <p:childTnLst>
                              <p:par>
                                <p:cTn id="38" presetID="2" presetClass="entr" presetSubtype="4" fill="hold" nodeType="afterEffect">
                                  <p:stCondLst>
                                    <p:cond delay="0"/>
                                  </p:stCondLst>
                                  <p:childTnLst>
                                    <p:set>
                                      <p:cBhvr>
                                        <p:cTn id="39" dur="1" fill="hold">
                                          <p:stCondLst>
                                            <p:cond delay="0"/>
                                          </p:stCondLst>
                                        </p:cTn>
                                        <p:tgtEl>
                                          <p:spTgt spid="22"/>
                                        </p:tgtEl>
                                        <p:attrNameLst>
                                          <p:attrName>style.visibility</p:attrName>
                                        </p:attrNameLst>
                                      </p:cBhvr>
                                      <p:to>
                                        <p:strVal val="visible"/>
                                      </p:to>
                                    </p:set>
                                    <p:anim calcmode="lin" valueType="num">
                                      <p:cBhvr additive="base">
                                        <p:cTn id="40" dur="250" fill="hold"/>
                                        <p:tgtEl>
                                          <p:spTgt spid="22"/>
                                        </p:tgtEl>
                                        <p:attrNameLst>
                                          <p:attrName>ppt_x</p:attrName>
                                        </p:attrNameLst>
                                      </p:cBhvr>
                                      <p:tavLst>
                                        <p:tav tm="0">
                                          <p:val>
                                            <p:strVal val="#ppt_x"/>
                                          </p:val>
                                        </p:tav>
                                        <p:tav tm="100000">
                                          <p:val>
                                            <p:strVal val="#ppt_x"/>
                                          </p:val>
                                        </p:tav>
                                      </p:tavLst>
                                    </p:anim>
                                    <p:anim calcmode="lin" valueType="num">
                                      <p:cBhvr additive="base">
                                        <p:cTn id="41" dur="25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23"/>
                                        </p:tgtEl>
                                        <p:attrNameLst>
                                          <p:attrName>style.visibility</p:attrName>
                                        </p:attrNameLst>
                                      </p:cBhvr>
                                      <p:to>
                                        <p:strVal val="visible"/>
                                      </p:to>
                                    </p:set>
                                    <p:anim calcmode="lin" valueType="num">
                                      <p:cBhvr>
                                        <p:cTn id="46" dur="250" fill="hold"/>
                                        <p:tgtEl>
                                          <p:spTgt spid="23"/>
                                        </p:tgtEl>
                                        <p:attrNameLst>
                                          <p:attrName>ppt_w</p:attrName>
                                        </p:attrNameLst>
                                      </p:cBhvr>
                                      <p:tavLst>
                                        <p:tav tm="0">
                                          <p:val>
                                            <p:fltVal val="0"/>
                                          </p:val>
                                        </p:tav>
                                        <p:tav tm="100000">
                                          <p:val>
                                            <p:strVal val="#ppt_w"/>
                                          </p:val>
                                        </p:tav>
                                      </p:tavLst>
                                    </p:anim>
                                    <p:anim calcmode="lin" valueType="num">
                                      <p:cBhvr>
                                        <p:cTn id="47" dur="250" fill="hold"/>
                                        <p:tgtEl>
                                          <p:spTgt spid="23"/>
                                        </p:tgtEl>
                                        <p:attrNameLst>
                                          <p:attrName>ppt_h</p:attrName>
                                        </p:attrNameLst>
                                      </p:cBhvr>
                                      <p:tavLst>
                                        <p:tav tm="0">
                                          <p:val>
                                            <p:fltVal val="0"/>
                                          </p:val>
                                        </p:tav>
                                        <p:tav tm="100000">
                                          <p:val>
                                            <p:strVal val="#ppt_h"/>
                                          </p:val>
                                        </p:tav>
                                      </p:tavLst>
                                    </p:anim>
                                    <p:animEffect transition="in" filter="fade">
                                      <p:cBhvr>
                                        <p:cTn id="48" dur="250"/>
                                        <p:tgtEl>
                                          <p:spTgt spid="23"/>
                                        </p:tgtEl>
                                      </p:cBhvr>
                                    </p:animEffect>
                                  </p:childTnLst>
                                </p:cTn>
                              </p:par>
                              <p:par>
                                <p:cTn id="49" presetID="1" presetClass="exit" presetSubtype="0" fill="hold" grpId="1" nodeType="withEffect">
                                  <p:stCondLst>
                                    <p:cond delay="0"/>
                                  </p:stCondLst>
                                  <p:childTnLst>
                                    <p:set>
                                      <p:cBhvr>
                                        <p:cTn id="50" dur="1" fill="hold">
                                          <p:stCondLst>
                                            <p:cond delay="499"/>
                                          </p:stCondLst>
                                        </p:cTn>
                                        <p:tgtEl>
                                          <p:spTgt spid="20"/>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499"/>
                                          </p:stCondLst>
                                        </p:cTn>
                                        <p:tgtEl>
                                          <p:spTgt spid="21"/>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499"/>
                                          </p:stCondLst>
                                        </p:cTn>
                                        <p:tgtEl>
                                          <p:spTgt spid="22"/>
                                        </p:tgtEl>
                                        <p:attrNameLst>
                                          <p:attrName>style.visibility</p:attrName>
                                        </p:attrNameLst>
                                      </p:cBhvr>
                                      <p:to>
                                        <p:strVal val="hidden"/>
                                      </p:to>
                                    </p:set>
                                  </p:childTnLst>
                                </p:cTn>
                              </p:par>
                              <p:par>
                                <p:cTn id="55" presetID="1" presetClass="exit" presetSubtype="0" fill="hold" grpId="0" nodeType="withEffect">
                                  <p:stCondLst>
                                    <p:cond delay="0"/>
                                  </p:stCondLst>
                                  <p:childTnLst>
                                    <p:set>
                                      <p:cBhvr>
                                        <p:cTn id="56" dur="1" fill="hold">
                                          <p:stCondLst>
                                            <p:cond delay="499"/>
                                          </p:stCondLst>
                                        </p:cTn>
                                        <p:tgtEl>
                                          <p:spTgt spid="18">
                                            <p:txEl>
                                              <p:pRg st="0" end="0"/>
                                            </p:txEl>
                                          </p:spTgt>
                                        </p:tgtEl>
                                        <p:attrNameLst>
                                          <p:attrName>style.visibility</p:attrName>
                                        </p:attrNameLst>
                                      </p:cBhvr>
                                      <p:to>
                                        <p:strVal val="hidden"/>
                                      </p:to>
                                    </p:set>
                                  </p:childTnLst>
                                </p:cTn>
                              </p:par>
                              <p:par>
                                <p:cTn id="57" presetID="1" presetClass="exit" presetSubtype="0" fill="hold" grpId="0" nodeType="withEffect">
                                  <p:stCondLst>
                                    <p:cond delay="0"/>
                                  </p:stCondLst>
                                  <p:childTnLst>
                                    <p:set>
                                      <p:cBhvr>
                                        <p:cTn id="58" dur="1" fill="hold">
                                          <p:stCondLst>
                                            <p:cond delay="499"/>
                                          </p:stCondLst>
                                        </p:cTn>
                                        <p:tgtEl>
                                          <p:spTgt spid="18">
                                            <p:txEl>
                                              <p:pRg st="1" end="1"/>
                                            </p:txEl>
                                          </p:spTgt>
                                        </p:tgtEl>
                                        <p:attrNameLst>
                                          <p:attrName>style.visibility</p:attrName>
                                        </p:attrNameLst>
                                      </p:cBhvr>
                                      <p:to>
                                        <p:strVal val="hidden"/>
                                      </p:to>
                                    </p:set>
                                  </p:childTnLst>
                                </p:cTn>
                              </p:par>
                              <p:par>
                                <p:cTn id="59" presetID="1" presetClass="exit" presetSubtype="0" fill="hold" grpId="0" nodeType="withEffect">
                                  <p:stCondLst>
                                    <p:cond delay="0"/>
                                  </p:stCondLst>
                                  <p:childTnLst>
                                    <p:set>
                                      <p:cBhvr>
                                        <p:cTn id="60" dur="1" fill="hold">
                                          <p:stCondLst>
                                            <p:cond delay="499"/>
                                          </p:stCondLst>
                                        </p:cTn>
                                        <p:tgtEl>
                                          <p:spTgt spid="18">
                                            <p:txEl>
                                              <p:pRg st="2" end="2"/>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uiExpand="1" build="p"/>
      <p:bldP spid="18" grpId="1" build="p"/>
      <p:bldP spid="20" grpId="0"/>
      <p:bldP spid="20"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5F212A6-0B83-4C5C-8BEB-067F3852C725}"/>
              </a:ext>
            </a:extLst>
          </p:cNvPr>
          <p:cNvSpPr/>
          <p:nvPr/>
        </p:nvSpPr>
        <p:spPr>
          <a:xfrm>
            <a:off x="0" y="523942"/>
            <a:ext cx="12192000" cy="154099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B417BEDA-62F4-4E4A-81EC-B8CB6FBB25AE}"/>
              </a:ext>
            </a:extLst>
          </p:cNvPr>
          <p:cNvSpPr txBox="1">
            <a:spLocks/>
          </p:cNvSpPr>
          <p:nvPr/>
        </p:nvSpPr>
        <p:spPr>
          <a:xfrm>
            <a:off x="1682496" y="1060704"/>
            <a:ext cx="8829895" cy="630000"/>
          </a:xfrm>
          <a:prstGeom prst="rect">
            <a:avLst/>
          </a:prstGeom>
        </p:spPr>
        <p:txBody>
          <a:bodyPr/>
          <a:lstStyle>
            <a:lvl1pPr algn="l" defTabSz="914400" rtl="0" eaLnBrk="1" latinLnBrk="0" hangingPunct="1">
              <a:lnSpc>
                <a:spcPct val="90000"/>
              </a:lnSpc>
              <a:spcBef>
                <a:spcPct val="0"/>
              </a:spcBef>
              <a:buNone/>
              <a:defRPr sz="3600" kern="1200">
                <a:solidFill>
                  <a:schemeClr val="accent1">
                    <a:lumMod val="75000"/>
                  </a:schemeClr>
                </a:solidFill>
                <a:latin typeface="Avenir Book" charset="0"/>
                <a:ea typeface="Avenir Book" charset="0"/>
                <a:cs typeface="Avenir Book" charset="0"/>
              </a:defRPr>
            </a:lvl1pPr>
          </a:lstStyle>
          <a:p>
            <a:pPr algn="ctr"/>
            <a:r>
              <a:rPr lang="en-US" dirty="0">
                <a:solidFill>
                  <a:schemeClr val="bg1"/>
                </a:solidFill>
                <a:latin typeface="Gill Sans MT" panose="020B0502020104020203" pitchFamily="34" charset="0"/>
              </a:rPr>
              <a:t>Let’s run this through an example</a:t>
            </a:r>
          </a:p>
        </p:txBody>
      </p:sp>
      <p:sp>
        <p:nvSpPr>
          <p:cNvPr id="59" name="Rectangle 58">
            <a:extLst>
              <a:ext uri="{FF2B5EF4-FFF2-40B4-BE49-F238E27FC236}">
                <a16:creationId xmlns:a16="http://schemas.microsoft.com/office/drawing/2014/main" id="{8E3E4FBF-7034-4FB8-98BA-547BC18A4EF0}"/>
              </a:ext>
            </a:extLst>
          </p:cNvPr>
          <p:cNvSpPr/>
          <p:nvPr/>
        </p:nvSpPr>
        <p:spPr>
          <a:xfrm>
            <a:off x="624840" y="3307080"/>
            <a:ext cx="2438400" cy="1021080"/>
          </a:xfrm>
          <a:prstGeom prst="rect">
            <a:avLst/>
          </a:prstGeom>
          <a:solidFill>
            <a:srgbClr val="ACD433"/>
          </a:solidFill>
          <a:ln w="19050" cap="rnd" cmpd="sng" algn="ctr">
            <a:solidFill>
              <a:srgbClr val="ACD433">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entury Gothic" panose="020B0502020202020204"/>
                <a:ea typeface="+mn-ea"/>
                <a:cs typeface="+mn-cs"/>
              </a:rPr>
              <a:t>Planning a trip to Europe</a:t>
            </a:r>
          </a:p>
        </p:txBody>
      </p:sp>
      <p:grpSp>
        <p:nvGrpSpPr>
          <p:cNvPr id="86" name="Group 85">
            <a:extLst>
              <a:ext uri="{FF2B5EF4-FFF2-40B4-BE49-F238E27FC236}">
                <a16:creationId xmlns:a16="http://schemas.microsoft.com/office/drawing/2014/main" id="{347E352A-DC85-4994-9D18-4F9C6A47E8B1}"/>
              </a:ext>
            </a:extLst>
          </p:cNvPr>
          <p:cNvGrpSpPr/>
          <p:nvPr/>
        </p:nvGrpSpPr>
        <p:grpSpPr>
          <a:xfrm>
            <a:off x="3038298" y="2446826"/>
            <a:ext cx="4454680" cy="3409481"/>
            <a:chOff x="3038298" y="2446826"/>
            <a:chExt cx="4454680" cy="3409481"/>
          </a:xfrm>
        </p:grpSpPr>
        <p:cxnSp>
          <p:nvCxnSpPr>
            <p:cNvPr id="60" name="Connector: Elbow 59">
              <a:extLst>
                <a:ext uri="{FF2B5EF4-FFF2-40B4-BE49-F238E27FC236}">
                  <a16:creationId xmlns:a16="http://schemas.microsoft.com/office/drawing/2014/main" id="{9E6F4C43-33B7-46B1-8ACC-8E5A83A741EC}"/>
                </a:ext>
              </a:extLst>
            </p:cNvPr>
            <p:cNvCxnSpPr>
              <a:cxnSpLocks/>
              <a:stCxn id="59" idx="3"/>
              <a:endCxn id="61" idx="1"/>
            </p:cNvCxnSpPr>
            <p:nvPr/>
          </p:nvCxnSpPr>
          <p:spPr>
            <a:xfrm flipV="1">
              <a:off x="3063240" y="3595184"/>
              <a:ext cx="1011815" cy="222436"/>
            </a:xfrm>
            <a:prstGeom prst="bentConnector3">
              <a:avLst/>
            </a:prstGeom>
            <a:noFill/>
            <a:ln w="9525" cap="rnd" cmpd="sng" algn="ctr">
              <a:solidFill>
                <a:srgbClr val="ACD433"/>
              </a:solidFill>
              <a:prstDash val="solid"/>
              <a:tailEnd type="triangle"/>
            </a:ln>
            <a:effectLst/>
          </p:spPr>
        </p:cxnSp>
        <p:sp>
          <p:nvSpPr>
            <p:cNvPr id="61" name="TextBox 60">
              <a:extLst>
                <a:ext uri="{FF2B5EF4-FFF2-40B4-BE49-F238E27FC236}">
                  <a16:creationId xmlns:a16="http://schemas.microsoft.com/office/drawing/2014/main" id="{EAC4DD58-DFA0-40A2-B6ED-B9D773548B54}"/>
                </a:ext>
              </a:extLst>
            </p:cNvPr>
            <p:cNvSpPr txBox="1"/>
            <p:nvPr/>
          </p:nvSpPr>
          <p:spPr>
            <a:xfrm>
              <a:off x="4075055" y="3410518"/>
              <a:ext cx="3368040" cy="369332"/>
            </a:xfrm>
            <a:prstGeom prst="rect">
              <a:avLst/>
            </a:prstGeom>
            <a:noFill/>
          </p:spPr>
          <p:txBody>
            <a:bodyPr wrap="square" rtlCol="0">
              <a:spAutoFit/>
            </a:bodyPr>
            <a:lstStyle/>
            <a:p>
              <a:r>
                <a:rPr lang="en-US" dirty="0">
                  <a:solidFill>
                    <a:prstClr val="black"/>
                  </a:solidFill>
                  <a:latin typeface="Century Gothic" panose="020B0502020202020204"/>
                </a:rPr>
                <a:t>Pick up a destination</a:t>
              </a:r>
            </a:p>
          </p:txBody>
        </p:sp>
        <p:sp>
          <p:nvSpPr>
            <p:cNvPr id="62" name="Rectangle 61">
              <a:extLst>
                <a:ext uri="{FF2B5EF4-FFF2-40B4-BE49-F238E27FC236}">
                  <a16:creationId xmlns:a16="http://schemas.microsoft.com/office/drawing/2014/main" id="{5E908603-71D2-426C-98BF-DAB841DC1B3D}"/>
                </a:ext>
              </a:extLst>
            </p:cNvPr>
            <p:cNvSpPr/>
            <p:nvPr/>
          </p:nvSpPr>
          <p:spPr>
            <a:xfrm>
              <a:off x="4075055" y="3958828"/>
              <a:ext cx="3417923" cy="369332"/>
            </a:xfrm>
            <a:prstGeom prst="rect">
              <a:avLst/>
            </a:prstGeom>
          </p:spPr>
          <p:txBody>
            <a:bodyPr wrap="none">
              <a:spAutoFit/>
            </a:bodyPr>
            <a:lstStyle/>
            <a:p>
              <a:r>
                <a:rPr lang="en-US" dirty="0">
                  <a:solidFill>
                    <a:prstClr val="black"/>
                  </a:solidFill>
                  <a:latin typeface="Century Gothic" panose="020B0502020202020204"/>
                </a:rPr>
                <a:t>Get your documents in order</a:t>
              </a:r>
            </a:p>
          </p:txBody>
        </p:sp>
        <p:cxnSp>
          <p:nvCxnSpPr>
            <p:cNvPr id="63" name="Connector: Elbow 62">
              <a:extLst>
                <a:ext uri="{FF2B5EF4-FFF2-40B4-BE49-F238E27FC236}">
                  <a16:creationId xmlns:a16="http://schemas.microsoft.com/office/drawing/2014/main" id="{F7FD5B58-A32D-4DC9-B200-5D8D7C5F992C}"/>
                </a:ext>
              </a:extLst>
            </p:cNvPr>
            <p:cNvCxnSpPr>
              <a:cxnSpLocks/>
              <a:stCxn id="59" idx="3"/>
              <a:endCxn id="62" idx="1"/>
            </p:cNvCxnSpPr>
            <p:nvPr/>
          </p:nvCxnSpPr>
          <p:spPr>
            <a:xfrm>
              <a:off x="3063240" y="3817620"/>
              <a:ext cx="1011815" cy="325874"/>
            </a:xfrm>
            <a:prstGeom prst="bentConnector3">
              <a:avLst/>
            </a:prstGeom>
            <a:noFill/>
            <a:ln w="9525" cap="rnd" cmpd="sng" algn="ctr">
              <a:solidFill>
                <a:srgbClr val="ACD433"/>
              </a:solidFill>
              <a:prstDash val="solid"/>
              <a:tailEnd type="triangle"/>
            </a:ln>
            <a:effectLst/>
          </p:spPr>
        </p:cxnSp>
        <p:cxnSp>
          <p:nvCxnSpPr>
            <p:cNvPr id="64" name="Connector: Elbow 63">
              <a:extLst>
                <a:ext uri="{FF2B5EF4-FFF2-40B4-BE49-F238E27FC236}">
                  <a16:creationId xmlns:a16="http://schemas.microsoft.com/office/drawing/2014/main" id="{D8464509-EB31-4B14-B15C-C7549B29DB85}"/>
                </a:ext>
              </a:extLst>
            </p:cNvPr>
            <p:cNvCxnSpPr>
              <a:cxnSpLocks/>
            </p:cNvCxnSpPr>
            <p:nvPr/>
          </p:nvCxnSpPr>
          <p:spPr>
            <a:xfrm flipV="1">
              <a:off x="3038299" y="3152554"/>
              <a:ext cx="1086639" cy="681257"/>
            </a:xfrm>
            <a:prstGeom prst="bentConnector3">
              <a:avLst/>
            </a:prstGeom>
            <a:noFill/>
            <a:ln w="9525" cap="rnd" cmpd="sng" algn="ctr">
              <a:solidFill>
                <a:srgbClr val="ACD433"/>
              </a:solidFill>
              <a:prstDash val="solid"/>
              <a:tailEnd type="triangle"/>
            </a:ln>
            <a:effectLst/>
          </p:spPr>
        </p:cxnSp>
        <p:sp>
          <p:nvSpPr>
            <p:cNvPr id="65" name="TextBox 64">
              <a:extLst>
                <a:ext uri="{FF2B5EF4-FFF2-40B4-BE49-F238E27FC236}">
                  <a16:creationId xmlns:a16="http://schemas.microsoft.com/office/drawing/2014/main" id="{E5F7A1F1-2AA5-4D82-911F-90AC76E5E6DE}"/>
                </a:ext>
              </a:extLst>
            </p:cNvPr>
            <p:cNvSpPr txBox="1"/>
            <p:nvPr/>
          </p:nvSpPr>
          <p:spPr>
            <a:xfrm>
              <a:off x="4124938" y="2951697"/>
              <a:ext cx="3368040" cy="369332"/>
            </a:xfrm>
            <a:prstGeom prst="rect">
              <a:avLst/>
            </a:prstGeom>
            <a:noFill/>
          </p:spPr>
          <p:txBody>
            <a:bodyPr wrap="square" rtlCol="0">
              <a:spAutoFit/>
            </a:bodyPr>
            <a:lstStyle/>
            <a:p>
              <a:r>
                <a:rPr lang="en-US" dirty="0">
                  <a:solidFill>
                    <a:prstClr val="black"/>
                  </a:solidFill>
                  <a:latin typeface="Century Gothic" panose="020B0502020202020204"/>
                </a:rPr>
                <a:t>Establish a budget</a:t>
              </a:r>
            </a:p>
          </p:txBody>
        </p:sp>
        <p:sp>
          <p:nvSpPr>
            <p:cNvPr id="66" name="Rectangle 65">
              <a:extLst>
                <a:ext uri="{FF2B5EF4-FFF2-40B4-BE49-F238E27FC236}">
                  <a16:creationId xmlns:a16="http://schemas.microsoft.com/office/drawing/2014/main" id="{374A0709-8AE6-4EF4-8682-5917543BE285}"/>
                </a:ext>
              </a:extLst>
            </p:cNvPr>
            <p:cNvSpPr/>
            <p:nvPr/>
          </p:nvSpPr>
          <p:spPr>
            <a:xfrm>
              <a:off x="4124938" y="4973974"/>
              <a:ext cx="1858201" cy="369332"/>
            </a:xfrm>
            <a:prstGeom prst="rect">
              <a:avLst/>
            </a:prstGeom>
          </p:spPr>
          <p:txBody>
            <a:bodyPr wrap="none">
              <a:spAutoFit/>
            </a:bodyPr>
            <a:lstStyle/>
            <a:p>
              <a:r>
                <a:rPr lang="en-US" dirty="0">
                  <a:solidFill>
                    <a:prstClr val="black"/>
                  </a:solidFill>
                  <a:latin typeface="Century Gothic" panose="020B0502020202020204"/>
                </a:rPr>
                <a:t>Book Air tickets</a:t>
              </a:r>
            </a:p>
          </p:txBody>
        </p:sp>
        <p:cxnSp>
          <p:nvCxnSpPr>
            <p:cNvPr id="67" name="Connector: Elbow 66">
              <a:extLst>
                <a:ext uri="{FF2B5EF4-FFF2-40B4-BE49-F238E27FC236}">
                  <a16:creationId xmlns:a16="http://schemas.microsoft.com/office/drawing/2014/main" id="{A8F5DE6E-EBD2-454B-88BA-6B5F380BDA79}"/>
                </a:ext>
              </a:extLst>
            </p:cNvPr>
            <p:cNvCxnSpPr>
              <a:cxnSpLocks/>
            </p:cNvCxnSpPr>
            <p:nvPr/>
          </p:nvCxnSpPr>
          <p:spPr>
            <a:xfrm>
              <a:off x="3050769" y="3839674"/>
              <a:ext cx="1036757" cy="799596"/>
            </a:xfrm>
            <a:prstGeom prst="bentConnector3">
              <a:avLst/>
            </a:prstGeom>
            <a:noFill/>
            <a:ln w="9525" cap="rnd" cmpd="sng" algn="ctr">
              <a:solidFill>
                <a:srgbClr val="ACD433"/>
              </a:solidFill>
              <a:prstDash val="solid"/>
              <a:tailEnd type="triangle"/>
            </a:ln>
            <a:effectLst/>
          </p:spPr>
        </p:cxnSp>
        <p:sp>
          <p:nvSpPr>
            <p:cNvPr id="68" name="Rectangle 67">
              <a:extLst>
                <a:ext uri="{FF2B5EF4-FFF2-40B4-BE49-F238E27FC236}">
                  <a16:creationId xmlns:a16="http://schemas.microsoft.com/office/drawing/2014/main" id="{D06915C7-0301-468A-B3CC-445CEEA7E985}"/>
                </a:ext>
              </a:extLst>
            </p:cNvPr>
            <p:cNvSpPr/>
            <p:nvPr/>
          </p:nvSpPr>
          <p:spPr>
            <a:xfrm>
              <a:off x="4124938" y="5486975"/>
              <a:ext cx="2735044" cy="369332"/>
            </a:xfrm>
            <a:prstGeom prst="rect">
              <a:avLst/>
            </a:prstGeom>
          </p:spPr>
          <p:txBody>
            <a:bodyPr wrap="none">
              <a:spAutoFit/>
            </a:bodyPr>
            <a:lstStyle/>
            <a:p>
              <a:r>
                <a:rPr lang="en-US" dirty="0">
                  <a:solidFill>
                    <a:prstClr val="black"/>
                  </a:solidFill>
                  <a:latin typeface="Century Gothic" panose="020B0502020202020204"/>
                </a:rPr>
                <a:t>Book Accommodation</a:t>
              </a:r>
            </a:p>
          </p:txBody>
        </p:sp>
        <p:cxnSp>
          <p:nvCxnSpPr>
            <p:cNvPr id="69" name="Connector: Elbow 68">
              <a:extLst>
                <a:ext uri="{FF2B5EF4-FFF2-40B4-BE49-F238E27FC236}">
                  <a16:creationId xmlns:a16="http://schemas.microsoft.com/office/drawing/2014/main" id="{A068EC29-2557-424D-A28B-297BB3B52503}"/>
                </a:ext>
              </a:extLst>
            </p:cNvPr>
            <p:cNvCxnSpPr>
              <a:cxnSpLocks/>
            </p:cNvCxnSpPr>
            <p:nvPr/>
          </p:nvCxnSpPr>
          <p:spPr>
            <a:xfrm>
              <a:off x="3038298" y="3817620"/>
              <a:ext cx="1061698" cy="1341020"/>
            </a:xfrm>
            <a:prstGeom prst="bentConnector3">
              <a:avLst>
                <a:gd name="adj1" fmla="val 50000"/>
              </a:avLst>
            </a:prstGeom>
            <a:noFill/>
            <a:ln w="9525" cap="rnd" cmpd="sng" algn="ctr">
              <a:solidFill>
                <a:srgbClr val="ACD433"/>
              </a:solidFill>
              <a:prstDash val="solid"/>
              <a:tailEnd type="triangle"/>
            </a:ln>
            <a:effectLst/>
          </p:spPr>
        </p:cxnSp>
        <p:sp>
          <p:nvSpPr>
            <p:cNvPr id="70" name="Rectangle 69">
              <a:extLst>
                <a:ext uri="{FF2B5EF4-FFF2-40B4-BE49-F238E27FC236}">
                  <a16:creationId xmlns:a16="http://schemas.microsoft.com/office/drawing/2014/main" id="{4A91645B-A433-4A63-A865-0CDA48B7E7D7}"/>
                </a:ext>
              </a:extLst>
            </p:cNvPr>
            <p:cNvSpPr/>
            <p:nvPr/>
          </p:nvSpPr>
          <p:spPr>
            <a:xfrm>
              <a:off x="4075055" y="4460973"/>
              <a:ext cx="2212465" cy="369332"/>
            </a:xfrm>
            <a:prstGeom prst="rect">
              <a:avLst/>
            </a:prstGeom>
          </p:spPr>
          <p:txBody>
            <a:bodyPr wrap="none">
              <a:spAutoFit/>
            </a:bodyPr>
            <a:lstStyle/>
            <a:p>
              <a:r>
                <a:rPr lang="en-US" dirty="0">
                  <a:solidFill>
                    <a:prstClr val="black"/>
                  </a:solidFill>
                  <a:latin typeface="Century Gothic" panose="020B0502020202020204"/>
                </a:rPr>
                <a:t>Chalk out itinerary</a:t>
              </a:r>
            </a:p>
          </p:txBody>
        </p:sp>
        <p:cxnSp>
          <p:nvCxnSpPr>
            <p:cNvPr id="71" name="Connector: Elbow 70">
              <a:extLst>
                <a:ext uri="{FF2B5EF4-FFF2-40B4-BE49-F238E27FC236}">
                  <a16:creationId xmlns:a16="http://schemas.microsoft.com/office/drawing/2014/main" id="{D9A02093-FDB1-4D65-9D73-4F524A97C1C4}"/>
                </a:ext>
              </a:extLst>
            </p:cNvPr>
            <p:cNvCxnSpPr>
              <a:cxnSpLocks/>
            </p:cNvCxnSpPr>
            <p:nvPr/>
          </p:nvCxnSpPr>
          <p:spPr>
            <a:xfrm>
              <a:off x="3038298" y="3812192"/>
              <a:ext cx="1061698" cy="1854021"/>
            </a:xfrm>
            <a:prstGeom prst="bentConnector3">
              <a:avLst>
                <a:gd name="adj1" fmla="val 50000"/>
              </a:avLst>
            </a:prstGeom>
            <a:noFill/>
            <a:ln w="9525" cap="rnd" cmpd="sng" algn="ctr">
              <a:solidFill>
                <a:srgbClr val="ACD433"/>
              </a:solidFill>
              <a:prstDash val="solid"/>
              <a:tailEnd type="triangle"/>
            </a:ln>
            <a:effectLst/>
          </p:spPr>
        </p:cxnSp>
        <p:sp>
          <p:nvSpPr>
            <p:cNvPr id="72" name="TextBox 71">
              <a:extLst>
                <a:ext uri="{FF2B5EF4-FFF2-40B4-BE49-F238E27FC236}">
                  <a16:creationId xmlns:a16="http://schemas.microsoft.com/office/drawing/2014/main" id="{A613F239-CBC1-4433-B142-DEA6EA4CD4A0}"/>
                </a:ext>
              </a:extLst>
            </p:cNvPr>
            <p:cNvSpPr txBox="1"/>
            <p:nvPr/>
          </p:nvSpPr>
          <p:spPr>
            <a:xfrm>
              <a:off x="4124938" y="2446826"/>
              <a:ext cx="3368040" cy="369332"/>
            </a:xfrm>
            <a:prstGeom prst="rect">
              <a:avLst/>
            </a:prstGeom>
            <a:noFill/>
          </p:spPr>
          <p:txBody>
            <a:bodyPr wrap="square" rtlCol="0">
              <a:spAutoFit/>
            </a:bodyPr>
            <a:lstStyle/>
            <a:p>
              <a:r>
                <a:rPr lang="en-US" b="1" dirty="0">
                  <a:solidFill>
                    <a:prstClr val="black"/>
                  </a:solidFill>
                  <a:latin typeface="Century Gothic" panose="020B0502020202020204"/>
                </a:rPr>
                <a:t>List of Stories</a:t>
              </a:r>
            </a:p>
          </p:txBody>
        </p:sp>
      </p:grpSp>
      <p:sp>
        <p:nvSpPr>
          <p:cNvPr id="73" name="Rectangle: Rounded Corners 72">
            <a:extLst>
              <a:ext uri="{FF2B5EF4-FFF2-40B4-BE49-F238E27FC236}">
                <a16:creationId xmlns:a16="http://schemas.microsoft.com/office/drawing/2014/main" id="{61B5387C-1822-41D4-9C02-5AEE5FD1076E}"/>
              </a:ext>
            </a:extLst>
          </p:cNvPr>
          <p:cNvSpPr/>
          <p:nvPr/>
        </p:nvSpPr>
        <p:spPr>
          <a:xfrm>
            <a:off x="8696502" y="4188439"/>
            <a:ext cx="914400" cy="914400"/>
          </a:xfrm>
          <a:prstGeom prst="roundRect">
            <a:avLst/>
          </a:prstGeom>
          <a:solidFill>
            <a:sysClr val="window" lastClr="FFFFFF"/>
          </a:solidFill>
          <a:ln w="19050" cap="rnd" cmpd="sng" algn="ctr">
            <a:solidFill>
              <a:srgbClr val="65D6A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entury Gothic" panose="020B0502020202020204"/>
                <a:ea typeface="+mn-ea"/>
                <a:cs typeface="+mn-cs"/>
              </a:rPr>
              <a:t>2</a:t>
            </a:r>
          </a:p>
        </p:txBody>
      </p:sp>
      <p:sp>
        <p:nvSpPr>
          <p:cNvPr id="74" name="Rectangle: Rounded Corners 73">
            <a:extLst>
              <a:ext uri="{FF2B5EF4-FFF2-40B4-BE49-F238E27FC236}">
                <a16:creationId xmlns:a16="http://schemas.microsoft.com/office/drawing/2014/main" id="{A9825B1F-A745-43E4-891F-12DAB74B7965}"/>
              </a:ext>
            </a:extLst>
          </p:cNvPr>
          <p:cNvSpPr/>
          <p:nvPr/>
        </p:nvSpPr>
        <p:spPr>
          <a:xfrm>
            <a:off x="8862644" y="4204254"/>
            <a:ext cx="914400" cy="914400"/>
          </a:xfrm>
          <a:prstGeom prst="roundRect">
            <a:avLst/>
          </a:prstGeom>
          <a:solidFill>
            <a:sysClr val="window" lastClr="FFFFFF"/>
          </a:solidFill>
          <a:ln w="19050" cap="rnd" cmpd="sng" algn="ctr">
            <a:solidFill>
              <a:srgbClr val="65D6A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entury Gothic" panose="020B0502020202020204"/>
                <a:ea typeface="+mn-ea"/>
                <a:cs typeface="+mn-cs"/>
              </a:rPr>
              <a:t>5</a:t>
            </a:r>
          </a:p>
        </p:txBody>
      </p:sp>
      <p:sp>
        <p:nvSpPr>
          <p:cNvPr id="75" name="Rectangle: Rounded Corners 74">
            <a:extLst>
              <a:ext uri="{FF2B5EF4-FFF2-40B4-BE49-F238E27FC236}">
                <a16:creationId xmlns:a16="http://schemas.microsoft.com/office/drawing/2014/main" id="{31A355DD-3F64-46DF-AB52-85BE7A501681}"/>
              </a:ext>
            </a:extLst>
          </p:cNvPr>
          <p:cNvSpPr/>
          <p:nvPr/>
        </p:nvSpPr>
        <p:spPr>
          <a:xfrm>
            <a:off x="9084102" y="4205915"/>
            <a:ext cx="914400" cy="914400"/>
          </a:xfrm>
          <a:prstGeom prst="roundRect">
            <a:avLst/>
          </a:prstGeom>
          <a:solidFill>
            <a:sysClr val="window" lastClr="FFFFFF"/>
          </a:solidFill>
          <a:ln w="19050" cap="rnd" cmpd="sng" algn="ctr">
            <a:solidFill>
              <a:srgbClr val="65D6A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entury Gothic" panose="020B0502020202020204"/>
                <a:ea typeface="+mn-ea"/>
                <a:cs typeface="+mn-cs"/>
              </a:rPr>
              <a:t>8</a:t>
            </a:r>
          </a:p>
        </p:txBody>
      </p:sp>
      <p:sp>
        <p:nvSpPr>
          <p:cNvPr id="76" name="Rectangle: Rounded Corners 75">
            <a:extLst>
              <a:ext uri="{FF2B5EF4-FFF2-40B4-BE49-F238E27FC236}">
                <a16:creationId xmlns:a16="http://schemas.microsoft.com/office/drawing/2014/main" id="{06C08E9B-A11A-420A-B2B2-0742CDA4154A}"/>
              </a:ext>
            </a:extLst>
          </p:cNvPr>
          <p:cNvSpPr/>
          <p:nvPr/>
        </p:nvSpPr>
        <p:spPr>
          <a:xfrm>
            <a:off x="6287520" y="4984831"/>
            <a:ext cx="387600" cy="358476"/>
          </a:xfrm>
          <a:prstGeom prst="roundRect">
            <a:avLst/>
          </a:prstGeom>
          <a:solidFill>
            <a:sysClr val="window" lastClr="FFFFFF"/>
          </a:solidFill>
          <a:ln w="19050" cap="rnd" cmpd="sng" algn="ctr">
            <a:solidFill>
              <a:srgbClr val="65D6A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entury Gothic" panose="020B0502020202020204"/>
                <a:ea typeface="+mn-ea"/>
                <a:cs typeface="+mn-cs"/>
              </a:rPr>
              <a:t>2</a:t>
            </a:r>
          </a:p>
        </p:txBody>
      </p:sp>
      <p:sp>
        <p:nvSpPr>
          <p:cNvPr id="77" name="Rectangle: Rounded Corners 76">
            <a:extLst>
              <a:ext uri="{FF2B5EF4-FFF2-40B4-BE49-F238E27FC236}">
                <a16:creationId xmlns:a16="http://schemas.microsoft.com/office/drawing/2014/main" id="{B0E04B68-DC8C-4985-82BF-353842DD0D93}"/>
              </a:ext>
            </a:extLst>
          </p:cNvPr>
          <p:cNvSpPr/>
          <p:nvPr/>
        </p:nvSpPr>
        <p:spPr>
          <a:xfrm>
            <a:off x="6859982" y="5486975"/>
            <a:ext cx="387600" cy="358476"/>
          </a:xfrm>
          <a:prstGeom prst="roundRect">
            <a:avLst/>
          </a:prstGeom>
          <a:solidFill>
            <a:sysClr val="window" lastClr="FFFFFF"/>
          </a:solidFill>
          <a:ln w="19050" cap="rnd" cmpd="sng" algn="ctr">
            <a:solidFill>
              <a:srgbClr val="65D6A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entury Gothic" panose="020B0502020202020204"/>
                <a:ea typeface="+mn-ea"/>
                <a:cs typeface="+mn-cs"/>
              </a:rPr>
              <a:t>5</a:t>
            </a:r>
          </a:p>
        </p:txBody>
      </p:sp>
      <p:sp>
        <p:nvSpPr>
          <p:cNvPr id="78" name="Rectangle: Rounded Corners 77">
            <a:extLst>
              <a:ext uri="{FF2B5EF4-FFF2-40B4-BE49-F238E27FC236}">
                <a16:creationId xmlns:a16="http://schemas.microsoft.com/office/drawing/2014/main" id="{390B1905-60DF-4ED6-B6FC-8BD239AB5BA7}"/>
              </a:ext>
            </a:extLst>
          </p:cNvPr>
          <p:cNvSpPr/>
          <p:nvPr/>
        </p:nvSpPr>
        <p:spPr>
          <a:xfrm>
            <a:off x="7441004" y="3964256"/>
            <a:ext cx="387600" cy="358476"/>
          </a:xfrm>
          <a:prstGeom prst="roundRect">
            <a:avLst/>
          </a:prstGeom>
          <a:solidFill>
            <a:sysClr val="window" lastClr="FFFFFF"/>
          </a:solidFill>
          <a:ln w="19050" cap="rnd" cmpd="sng" algn="ctr">
            <a:solidFill>
              <a:srgbClr val="65D6A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entury Gothic" panose="020B0502020202020204"/>
                <a:ea typeface="+mn-ea"/>
                <a:cs typeface="+mn-cs"/>
              </a:rPr>
              <a:t>8</a:t>
            </a:r>
          </a:p>
        </p:txBody>
      </p:sp>
      <p:sp>
        <p:nvSpPr>
          <p:cNvPr id="79" name="Rectangle: Rounded Corners 78">
            <a:extLst>
              <a:ext uri="{FF2B5EF4-FFF2-40B4-BE49-F238E27FC236}">
                <a16:creationId xmlns:a16="http://schemas.microsoft.com/office/drawing/2014/main" id="{3769F183-BD9C-4FA1-A7FC-6FAA5EB98CAD}"/>
              </a:ext>
            </a:extLst>
          </p:cNvPr>
          <p:cNvSpPr/>
          <p:nvPr/>
        </p:nvSpPr>
        <p:spPr>
          <a:xfrm>
            <a:off x="6287520" y="4505352"/>
            <a:ext cx="387600" cy="358476"/>
          </a:xfrm>
          <a:prstGeom prst="roundRect">
            <a:avLst/>
          </a:prstGeom>
          <a:solidFill>
            <a:sysClr val="window" lastClr="FFFFFF"/>
          </a:solidFill>
          <a:ln w="19050" cap="rnd" cmpd="sng" algn="ctr">
            <a:solidFill>
              <a:srgbClr val="65D6A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entury Gothic" panose="020B0502020202020204"/>
                <a:ea typeface="+mn-ea"/>
                <a:cs typeface="+mn-cs"/>
              </a:rPr>
              <a:t>5</a:t>
            </a:r>
          </a:p>
        </p:txBody>
      </p:sp>
      <p:sp>
        <p:nvSpPr>
          <p:cNvPr id="80" name="Rectangle: Rounded Corners 79">
            <a:extLst>
              <a:ext uri="{FF2B5EF4-FFF2-40B4-BE49-F238E27FC236}">
                <a16:creationId xmlns:a16="http://schemas.microsoft.com/office/drawing/2014/main" id="{50F91A67-5C8A-4E62-ACC8-B25E8D5F27AD}"/>
              </a:ext>
            </a:extLst>
          </p:cNvPr>
          <p:cNvSpPr/>
          <p:nvPr/>
        </p:nvSpPr>
        <p:spPr>
          <a:xfrm>
            <a:off x="6541387" y="3421374"/>
            <a:ext cx="387600" cy="358476"/>
          </a:xfrm>
          <a:prstGeom prst="roundRect">
            <a:avLst/>
          </a:prstGeom>
          <a:solidFill>
            <a:sysClr val="window" lastClr="FFFFFF"/>
          </a:solidFill>
          <a:ln w="19050" cap="rnd" cmpd="sng" algn="ctr">
            <a:solidFill>
              <a:srgbClr val="65D6A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entury Gothic" panose="020B0502020202020204"/>
                <a:ea typeface="+mn-ea"/>
                <a:cs typeface="+mn-cs"/>
              </a:rPr>
              <a:t>5</a:t>
            </a:r>
          </a:p>
        </p:txBody>
      </p:sp>
      <p:sp>
        <p:nvSpPr>
          <p:cNvPr id="81" name="Rectangle: Rounded Corners 80">
            <a:extLst>
              <a:ext uri="{FF2B5EF4-FFF2-40B4-BE49-F238E27FC236}">
                <a16:creationId xmlns:a16="http://schemas.microsoft.com/office/drawing/2014/main" id="{B29777DA-77ED-469C-9677-83CDC7D93EB8}"/>
              </a:ext>
            </a:extLst>
          </p:cNvPr>
          <p:cNvSpPr/>
          <p:nvPr/>
        </p:nvSpPr>
        <p:spPr>
          <a:xfrm>
            <a:off x="6523809" y="2948604"/>
            <a:ext cx="387600" cy="358476"/>
          </a:xfrm>
          <a:prstGeom prst="roundRect">
            <a:avLst/>
          </a:prstGeom>
          <a:solidFill>
            <a:sysClr val="window" lastClr="FFFFFF"/>
          </a:solidFill>
          <a:ln w="19050" cap="rnd" cmpd="sng" algn="ctr">
            <a:solidFill>
              <a:srgbClr val="65D6A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entury Gothic" panose="020B0502020202020204"/>
                <a:ea typeface="+mn-ea"/>
                <a:cs typeface="+mn-cs"/>
              </a:rPr>
              <a:t>3</a:t>
            </a:r>
          </a:p>
        </p:txBody>
      </p:sp>
      <p:pic>
        <p:nvPicPr>
          <p:cNvPr id="111" name="Picture 110">
            <a:extLst>
              <a:ext uri="{FF2B5EF4-FFF2-40B4-BE49-F238E27FC236}">
                <a16:creationId xmlns:a16="http://schemas.microsoft.com/office/drawing/2014/main" id="{140E015A-ADEA-41CD-8ABE-3CA2306DDAEA}"/>
              </a:ext>
            </a:extLst>
          </p:cNvPr>
          <p:cNvPicPr>
            <a:picLocks noChangeAspect="1"/>
          </p:cNvPicPr>
          <p:nvPr/>
        </p:nvPicPr>
        <p:blipFill rotWithShape="1">
          <a:blip r:embed="rId2"/>
          <a:srcRect l="1620"/>
          <a:stretch/>
        </p:blipFill>
        <p:spPr>
          <a:xfrm>
            <a:off x="3075710" y="2446826"/>
            <a:ext cx="7505912" cy="4071961"/>
          </a:xfrm>
          <a:prstGeom prst="rect">
            <a:avLst/>
          </a:prstGeom>
        </p:spPr>
      </p:pic>
    </p:spTree>
    <p:extLst>
      <p:ext uri="{BB962C8B-B14F-4D97-AF65-F5344CB8AC3E}">
        <p14:creationId xmlns:p14="http://schemas.microsoft.com/office/powerpoint/2010/main" val="3788491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grpId="0" nodeType="afterEffect">
                                  <p:stCondLst>
                                    <p:cond delay="0"/>
                                  </p:stCondLst>
                                  <p:childTnLst>
                                    <p:set>
                                      <p:cBhvr>
                                        <p:cTn id="12" dur="1" fill="hold">
                                          <p:stCondLst>
                                            <p:cond delay="0"/>
                                          </p:stCondLst>
                                        </p:cTn>
                                        <p:tgtEl>
                                          <p:spTgt spid="59"/>
                                        </p:tgtEl>
                                        <p:attrNameLst>
                                          <p:attrName>style.visibility</p:attrName>
                                        </p:attrNameLst>
                                      </p:cBhvr>
                                      <p:to>
                                        <p:strVal val="visible"/>
                                      </p:to>
                                    </p:set>
                                    <p:animEffect transition="in" filter="fade">
                                      <p:cBhvr>
                                        <p:cTn id="13" dur="500"/>
                                        <p:tgtEl>
                                          <p:spTgt spid="59"/>
                                        </p:tgtEl>
                                      </p:cBhvr>
                                    </p:animEffect>
                                    <p:anim calcmode="lin" valueType="num">
                                      <p:cBhvr>
                                        <p:cTn id="14" dur="500" fill="hold"/>
                                        <p:tgtEl>
                                          <p:spTgt spid="59"/>
                                        </p:tgtEl>
                                        <p:attrNameLst>
                                          <p:attrName>ppt_x</p:attrName>
                                        </p:attrNameLst>
                                      </p:cBhvr>
                                      <p:tavLst>
                                        <p:tav tm="0">
                                          <p:val>
                                            <p:strVal val="#ppt_x"/>
                                          </p:val>
                                        </p:tav>
                                        <p:tav tm="100000">
                                          <p:val>
                                            <p:strVal val="#ppt_x"/>
                                          </p:val>
                                        </p:tav>
                                      </p:tavLst>
                                    </p:anim>
                                    <p:anim calcmode="lin" valueType="num">
                                      <p:cBhvr>
                                        <p:cTn id="15" dur="5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499"/>
                                          </p:stCondLst>
                                        </p:cTn>
                                        <p:tgtEl>
                                          <p:spTgt spid="8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499"/>
                                          </p:stCondLst>
                                        </p:cTn>
                                        <p:tgtEl>
                                          <p:spTgt spid="7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1" nodeType="clickEffect">
                                  <p:stCondLst>
                                    <p:cond delay="0"/>
                                  </p:stCondLst>
                                  <p:childTnLst>
                                    <p:animEffect transition="out" filter="fade">
                                      <p:cBhvr>
                                        <p:cTn id="27" dur="500"/>
                                        <p:tgtEl>
                                          <p:spTgt spid="73"/>
                                        </p:tgtEl>
                                      </p:cBhvr>
                                    </p:animEffect>
                                    <p:set>
                                      <p:cBhvr>
                                        <p:cTn id="28" dur="1" fill="hold">
                                          <p:stCondLst>
                                            <p:cond delay="499"/>
                                          </p:stCondLst>
                                        </p:cTn>
                                        <p:tgtEl>
                                          <p:spTgt spid="73"/>
                                        </p:tgtEl>
                                        <p:attrNameLst>
                                          <p:attrName>style.visibility</p:attrName>
                                        </p:attrNameLst>
                                      </p:cBhvr>
                                      <p:to>
                                        <p:strVal val="hidden"/>
                                      </p:to>
                                    </p:set>
                                  </p:childTnLst>
                                </p:cTn>
                              </p:par>
                              <p:par>
                                <p:cTn id="29" presetID="21" presetClass="entr" presetSubtype="1" fill="hold" grpId="0" nodeType="withEffect">
                                  <p:stCondLst>
                                    <p:cond delay="0"/>
                                  </p:stCondLst>
                                  <p:childTnLst>
                                    <p:set>
                                      <p:cBhvr>
                                        <p:cTn id="30" dur="1" fill="hold">
                                          <p:stCondLst>
                                            <p:cond delay="0"/>
                                          </p:stCondLst>
                                        </p:cTn>
                                        <p:tgtEl>
                                          <p:spTgt spid="76"/>
                                        </p:tgtEl>
                                        <p:attrNameLst>
                                          <p:attrName>style.visibility</p:attrName>
                                        </p:attrNameLst>
                                      </p:cBhvr>
                                      <p:to>
                                        <p:strVal val="visible"/>
                                      </p:to>
                                    </p:set>
                                    <p:animEffect transition="in" filter="wheel(1)">
                                      <p:cBhvr>
                                        <p:cTn id="31" dur="500"/>
                                        <p:tgtEl>
                                          <p:spTgt spid="76"/>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499"/>
                                          </p:stCondLst>
                                        </p:cTn>
                                        <p:tgtEl>
                                          <p:spTgt spid="74"/>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xit" presetSubtype="0" fill="hold" grpId="1" nodeType="clickEffect">
                                  <p:stCondLst>
                                    <p:cond delay="0"/>
                                  </p:stCondLst>
                                  <p:childTnLst>
                                    <p:set>
                                      <p:cBhvr>
                                        <p:cTn id="39" dur="1" fill="hold">
                                          <p:stCondLst>
                                            <p:cond delay="499"/>
                                          </p:stCondLst>
                                        </p:cTn>
                                        <p:tgtEl>
                                          <p:spTgt spid="74"/>
                                        </p:tgtEl>
                                        <p:attrNameLst>
                                          <p:attrName>style.visibility</p:attrName>
                                        </p:attrNameLst>
                                      </p:cBhvr>
                                      <p:to>
                                        <p:strVal val="hidden"/>
                                      </p:to>
                                    </p:set>
                                  </p:childTnLst>
                                </p:cTn>
                              </p:par>
                              <p:par>
                                <p:cTn id="40" presetID="21" presetClass="entr" presetSubtype="1" fill="hold" grpId="0" nodeType="withEffect">
                                  <p:stCondLst>
                                    <p:cond delay="0"/>
                                  </p:stCondLst>
                                  <p:childTnLst>
                                    <p:set>
                                      <p:cBhvr>
                                        <p:cTn id="41" dur="1" fill="hold">
                                          <p:stCondLst>
                                            <p:cond delay="0"/>
                                          </p:stCondLst>
                                        </p:cTn>
                                        <p:tgtEl>
                                          <p:spTgt spid="77"/>
                                        </p:tgtEl>
                                        <p:attrNameLst>
                                          <p:attrName>style.visibility</p:attrName>
                                        </p:attrNameLst>
                                      </p:cBhvr>
                                      <p:to>
                                        <p:strVal val="visible"/>
                                      </p:to>
                                    </p:set>
                                    <p:animEffect transition="in" filter="wheel(1)">
                                      <p:cBhvr>
                                        <p:cTn id="42" dur="500"/>
                                        <p:tgtEl>
                                          <p:spTgt spid="77"/>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499"/>
                                          </p:stCondLst>
                                        </p:cTn>
                                        <p:tgtEl>
                                          <p:spTgt spid="7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grpId="1" nodeType="clickEffect">
                                  <p:stCondLst>
                                    <p:cond delay="0"/>
                                  </p:stCondLst>
                                  <p:childTnLst>
                                    <p:set>
                                      <p:cBhvr>
                                        <p:cTn id="50" dur="1" fill="hold">
                                          <p:stCondLst>
                                            <p:cond delay="499"/>
                                          </p:stCondLst>
                                        </p:cTn>
                                        <p:tgtEl>
                                          <p:spTgt spid="75"/>
                                        </p:tgtEl>
                                        <p:attrNameLst>
                                          <p:attrName>style.visibility</p:attrName>
                                        </p:attrNameLst>
                                      </p:cBhvr>
                                      <p:to>
                                        <p:strVal val="hidden"/>
                                      </p:to>
                                    </p:set>
                                  </p:childTnLst>
                                </p:cTn>
                              </p:par>
                              <p:par>
                                <p:cTn id="51" presetID="21" presetClass="entr" presetSubtype="1" fill="hold" grpId="0" nodeType="withEffect">
                                  <p:stCondLst>
                                    <p:cond delay="0"/>
                                  </p:stCondLst>
                                  <p:childTnLst>
                                    <p:set>
                                      <p:cBhvr>
                                        <p:cTn id="52" dur="1" fill="hold">
                                          <p:stCondLst>
                                            <p:cond delay="0"/>
                                          </p:stCondLst>
                                        </p:cTn>
                                        <p:tgtEl>
                                          <p:spTgt spid="79"/>
                                        </p:tgtEl>
                                        <p:attrNameLst>
                                          <p:attrName>style.visibility</p:attrName>
                                        </p:attrNameLst>
                                      </p:cBhvr>
                                      <p:to>
                                        <p:strVal val="visible"/>
                                      </p:to>
                                    </p:set>
                                    <p:animEffect transition="in" filter="wheel(1)">
                                      <p:cBhvr>
                                        <p:cTn id="53" dur="500"/>
                                        <p:tgtEl>
                                          <p:spTgt spid="79"/>
                                        </p:tgtEl>
                                      </p:cBhvr>
                                    </p:animEffect>
                                  </p:childTnLst>
                                </p:cTn>
                              </p:par>
                              <p:par>
                                <p:cTn id="54" presetID="21" presetClass="entr" presetSubtype="1" fill="hold" grpId="0" nodeType="withEffect">
                                  <p:stCondLst>
                                    <p:cond delay="0"/>
                                  </p:stCondLst>
                                  <p:childTnLst>
                                    <p:set>
                                      <p:cBhvr>
                                        <p:cTn id="55" dur="1" fill="hold">
                                          <p:stCondLst>
                                            <p:cond delay="0"/>
                                          </p:stCondLst>
                                        </p:cTn>
                                        <p:tgtEl>
                                          <p:spTgt spid="78"/>
                                        </p:tgtEl>
                                        <p:attrNameLst>
                                          <p:attrName>style.visibility</p:attrName>
                                        </p:attrNameLst>
                                      </p:cBhvr>
                                      <p:to>
                                        <p:strVal val="visible"/>
                                      </p:to>
                                    </p:set>
                                    <p:animEffect transition="in" filter="wheel(1)">
                                      <p:cBhvr>
                                        <p:cTn id="56" dur="500"/>
                                        <p:tgtEl>
                                          <p:spTgt spid="78"/>
                                        </p:tgtEl>
                                      </p:cBhvr>
                                    </p:animEffect>
                                  </p:childTnLst>
                                </p:cTn>
                              </p:par>
                              <p:par>
                                <p:cTn id="57" presetID="21" presetClass="entr" presetSubtype="1" fill="hold" grpId="0" nodeType="withEffect">
                                  <p:stCondLst>
                                    <p:cond delay="0"/>
                                  </p:stCondLst>
                                  <p:childTnLst>
                                    <p:set>
                                      <p:cBhvr>
                                        <p:cTn id="58" dur="1" fill="hold">
                                          <p:stCondLst>
                                            <p:cond delay="0"/>
                                          </p:stCondLst>
                                        </p:cTn>
                                        <p:tgtEl>
                                          <p:spTgt spid="80"/>
                                        </p:tgtEl>
                                        <p:attrNameLst>
                                          <p:attrName>style.visibility</p:attrName>
                                        </p:attrNameLst>
                                      </p:cBhvr>
                                      <p:to>
                                        <p:strVal val="visible"/>
                                      </p:to>
                                    </p:set>
                                    <p:animEffect transition="in" filter="wheel(1)">
                                      <p:cBhvr>
                                        <p:cTn id="59" dur="500"/>
                                        <p:tgtEl>
                                          <p:spTgt spid="80"/>
                                        </p:tgtEl>
                                      </p:cBhvr>
                                    </p:animEffect>
                                  </p:childTnLst>
                                </p:cTn>
                              </p:par>
                              <p:par>
                                <p:cTn id="60" presetID="21" presetClass="entr" presetSubtype="1" fill="hold" grpId="0" nodeType="withEffect">
                                  <p:stCondLst>
                                    <p:cond delay="0"/>
                                  </p:stCondLst>
                                  <p:childTnLst>
                                    <p:set>
                                      <p:cBhvr>
                                        <p:cTn id="61" dur="1" fill="hold">
                                          <p:stCondLst>
                                            <p:cond delay="0"/>
                                          </p:stCondLst>
                                        </p:cTn>
                                        <p:tgtEl>
                                          <p:spTgt spid="81"/>
                                        </p:tgtEl>
                                        <p:attrNameLst>
                                          <p:attrName>style.visibility</p:attrName>
                                        </p:attrNameLst>
                                      </p:cBhvr>
                                      <p:to>
                                        <p:strVal val="visible"/>
                                      </p:to>
                                    </p:set>
                                    <p:animEffect transition="in" filter="wheel(1)">
                                      <p:cBhvr>
                                        <p:cTn id="62" dur="500"/>
                                        <p:tgtEl>
                                          <p:spTgt spid="81"/>
                                        </p:tgtEl>
                                      </p:cBhvr>
                                    </p:animEffec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499"/>
                                          </p:stCondLst>
                                        </p:cTn>
                                        <p:tgtEl>
                                          <p:spTgt spid="1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9" grpId="0" animBg="1"/>
      <p:bldP spid="73" grpId="0" animBg="1"/>
      <p:bldP spid="73" grpId="1" animBg="1"/>
      <p:bldP spid="74" grpId="0" animBg="1"/>
      <p:bldP spid="74" grpId="1" animBg="1"/>
      <p:bldP spid="75" grpId="0" animBg="1"/>
      <p:bldP spid="75" grpId="1" animBg="1"/>
      <p:bldP spid="76" grpId="0" animBg="1"/>
      <p:bldP spid="77" grpId="0" animBg="1"/>
      <p:bldP spid="78" grpId="0" animBg="1"/>
      <p:bldP spid="79" grpId="0" animBg="1"/>
      <p:bldP spid="80" grpId="0" animBg="1"/>
      <p:bldP spid="8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439DCA3-2FD4-4FA4-A34D-3BC7DA5F7EEF}"/>
              </a:ext>
            </a:extLst>
          </p:cNvPr>
          <p:cNvPicPr>
            <a:picLocks noChangeAspect="1"/>
          </p:cNvPicPr>
          <p:nvPr/>
        </p:nvPicPr>
        <p:blipFill>
          <a:blip r:embed="rId2">
            <a:alphaModFix amt="15000"/>
          </a:blip>
          <a:stretch>
            <a:fillRect/>
          </a:stretch>
        </p:blipFill>
        <p:spPr>
          <a:xfrm>
            <a:off x="1" y="0"/>
            <a:ext cx="12191999" cy="6858000"/>
          </a:xfrm>
          <a:prstGeom prst="rect">
            <a:avLst/>
          </a:prstGeom>
          <a:effectLst>
            <a:reflection endPos="0" dir="5400000" sy="-100000" algn="bl" rotWithShape="0"/>
          </a:effectLst>
        </p:spPr>
      </p:pic>
      <p:sp>
        <p:nvSpPr>
          <p:cNvPr id="3" name="Content Placeholder 2">
            <a:extLst>
              <a:ext uri="{FF2B5EF4-FFF2-40B4-BE49-F238E27FC236}">
                <a16:creationId xmlns:a16="http://schemas.microsoft.com/office/drawing/2014/main" id="{E0349E1A-7C7E-4C4A-9754-C1A59694C9BA}"/>
              </a:ext>
            </a:extLst>
          </p:cNvPr>
          <p:cNvSpPr>
            <a:spLocks noGrp="1"/>
          </p:cNvSpPr>
          <p:nvPr>
            <p:ph idx="1"/>
          </p:nvPr>
        </p:nvSpPr>
        <p:spPr>
          <a:xfrm>
            <a:off x="1265940" y="2605381"/>
            <a:ext cx="8818412" cy="3600000"/>
          </a:xfrm>
        </p:spPr>
        <p:txBody>
          <a:bodyPr/>
          <a:lstStyle/>
          <a:p>
            <a:r>
              <a:rPr lang="en-US" sz="2800" dirty="0">
                <a:solidFill>
                  <a:schemeClr val="tx1"/>
                </a:solidFill>
              </a:rPr>
              <a:t>A consensus-based estimating approach</a:t>
            </a:r>
          </a:p>
          <a:p>
            <a:r>
              <a:rPr lang="en-US" sz="2800" dirty="0">
                <a:solidFill>
                  <a:schemeClr val="tx1"/>
                </a:solidFill>
              </a:rPr>
              <a:t>Involves Entire Scrum Team</a:t>
            </a:r>
          </a:p>
          <a:p>
            <a:r>
              <a:rPr lang="en-US" sz="2800" dirty="0">
                <a:solidFill>
                  <a:schemeClr val="tx1"/>
                </a:solidFill>
              </a:rPr>
              <a:t>Product Owner discusses a feature </a:t>
            </a:r>
          </a:p>
          <a:p>
            <a:r>
              <a:rPr lang="en-US" sz="2800" dirty="0">
                <a:solidFill>
                  <a:schemeClr val="tx1"/>
                </a:solidFill>
              </a:rPr>
              <a:t>All Scrum team members estimate</a:t>
            </a:r>
          </a:p>
          <a:p>
            <a:r>
              <a:rPr lang="en-US" sz="2800" dirty="0">
                <a:solidFill>
                  <a:schemeClr val="tx1"/>
                </a:solidFill>
              </a:rPr>
              <a:t>In case of difference of estimates, team discusses the estimates</a:t>
            </a:r>
          </a:p>
          <a:p>
            <a:r>
              <a:rPr lang="en-US" sz="2800" dirty="0">
                <a:solidFill>
                  <a:schemeClr val="tx1"/>
                </a:solidFill>
              </a:rPr>
              <a:t>Team concludes on one story point for each story</a:t>
            </a:r>
          </a:p>
          <a:p>
            <a:endParaRPr lang="en-US" sz="2800" dirty="0">
              <a:solidFill>
                <a:schemeClr val="tx1"/>
              </a:solidFill>
            </a:endParaRPr>
          </a:p>
        </p:txBody>
      </p:sp>
      <p:sp>
        <p:nvSpPr>
          <p:cNvPr id="7" name="Rectangle 6">
            <a:extLst>
              <a:ext uri="{FF2B5EF4-FFF2-40B4-BE49-F238E27FC236}">
                <a16:creationId xmlns:a16="http://schemas.microsoft.com/office/drawing/2014/main" id="{1F7AA51D-C26E-4537-8455-695EB509B226}"/>
              </a:ext>
            </a:extLst>
          </p:cNvPr>
          <p:cNvSpPr/>
          <p:nvPr/>
        </p:nvSpPr>
        <p:spPr>
          <a:xfrm>
            <a:off x="0" y="502265"/>
            <a:ext cx="12192000" cy="154099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8" name="Title 1">
            <a:extLst>
              <a:ext uri="{FF2B5EF4-FFF2-40B4-BE49-F238E27FC236}">
                <a16:creationId xmlns:a16="http://schemas.microsoft.com/office/drawing/2014/main" id="{85BEB656-F6AC-4407-B8BB-A95319F782C8}"/>
              </a:ext>
            </a:extLst>
          </p:cNvPr>
          <p:cNvSpPr>
            <a:spLocks noGrp="1"/>
          </p:cNvSpPr>
          <p:nvPr>
            <p:ph type="title"/>
          </p:nvPr>
        </p:nvSpPr>
        <p:spPr>
          <a:xfrm>
            <a:off x="1681051" y="1064382"/>
            <a:ext cx="8829895" cy="630000"/>
          </a:xfrm>
        </p:spPr>
        <p:txBody>
          <a:bodyPr/>
          <a:lstStyle/>
          <a:p>
            <a:pPr algn="ctr"/>
            <a:r>
              <a:rPr lang="en-US" dirty="0">
                <a:solidFill>
                  <a:schemeClr val="bg1"/>
                </a:solidFill>
                <a:latin typeface="Gill Sans MT" panose="020B0502020104020203" pitchFamily="34" charset="0"/>
              </a:rPr>
              <a:t>Planning Poker</a:t>
            </a:r>
          </a:p>
        </p:txBody>
      </p:sp>
    </p:spTree>
    <p:extLst>
      <p:ext uri="{BB962C8B-B14F-4D97-AF65-F5344CB8AC3E}">
        <p14:creationId xmlns:p14="http://schemas.microsoft.com/office/powerpoint/2010/main" val="3657873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
                                        <p:tgtEl>
                                          <p:spTgt spid="8"/>
                                        </p:tgtEl>
                                      </p:cBhvr>
                                    </p:animEffect>
                                    <p:anim calcmode="lin" valueType="num">
                                      <p:cBhvr>
                                        <p:cTn id="8" dur="200" fill="hold"/>
                                        <p:tgtEl>
                                          <p:spTgt spid="8"/>
                                        </p:tgtEl>
                                        <p:attrNameLst>
                                          <p:attrName>ppt_x</p:attrName>
                                        </p:attrNameLst>
                                      </p:cBhvr>
                                      <p:tavLst>
                                        <p:tav tm="0">
                                          <p:val>
                                            <p:strVal val="#ppt_x"/>
                                          </p:val>
                                        </p:tav>
                                        <p:tav tm="100000">
                                          <p:val>
                                            <p:strVal val="#ppt_x"/>
                                          </p:val>
                                        </p:tav>
                                      </p:tavLst>
                                    </p:anim>
                                    <p:anim calcmode="lin" valueType="num">
                                      <p:cBhvr>
                                        <p:cTn id="9" dur="200" fill="hold"/>
                                        <p:tgtEl>
                                          <p:spTgt spid="8"/>
                                        </p:tgtEl>
                                        <p:attrNameLst>
                                          <p:attrName>ppt_y</p:attrName>
                                        </p:attrNameLst>
                                      </p:cBhvr>
                                      <p:tavLst>
                                        <p:tav tm="0">
                                          <p:val>
                                            <p:strVal val="#ppt_y-.1"/>
                                          </p:val>
                                        </p:tav>
                                        <p:tav tm="100000">
                                          <p:val>
                                            <p:strVal val="#ppt_y"/>
                                          </p:val>
                                        </p:tav>
                                      </p:tavLst>
                                    </p:anim>
                                  </p:childTnLst>
                                </p:cTn>
                              </p:par>
                              <p:par>
                                <p:cTn id="10" presetID="1"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par>
                          <p:cTn id="12" fill="hold">
                            <p:stCondLst>
                              <p:cond delay="200"/>
                            </p:stCondLst>
                            <p:childTnLst>
                              <p:par>
                                <p:cTn id="13" presetID="42" presetClass="entr" presetSubtype="0" fill="hold" grpId="0" nodeType="afterEffect">
                                  <p:stCondLst>
                                    <p:cond delay="50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100"/>
                                        <p:tgtEl>
                                          <p:spTgt spid="3">
                                            <p:txEl>
                                              <p:pRg st="0" end="0"/>
                                            </p:txEl>
                                          </p:spTgt>
                                        </p:tgtEl>
                                      </p:cBhvr>
                                    </p:animEffect>
                                    <p:anim calcmode="lin" valueType="num">
                                      <p:cBhvr>
                                        <p:cTn id="16" dur="1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7" dur="100" fill="hold"/>
                                        <p:tgtEl>
                                          <p:spTgt spid="3">
                                            <p:txEl>
                                              <p:pRg st="0" end="0"/>
                                            </p:txEl>
                                          </p:spTgt>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50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
                                        <p:tgtEl>
                                          <p:spTgt spid="3">
                                            <p:txEl>
                                              <p:pRg st="1" end="1"/>
                                            </p:txEl>
                                          </p:spTgt>
                                        </p:tgtEl>
                                      </p:cBhvr>
                                    </p:animEffect>
                                    <p:anim calcmode="lin" valueType="num">
                                      <p:cBhvr>
                                        <p:cTn id="21" dur="1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 fill="hold"/>
                                        <p:tgtEl>
                                          <p:spTgt spid="3">
                                            <p:txEl>
                                              <p:pRg st="1" end="1"/>
                                            </p:txEl>
                                          </p:spTgt>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50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
                                        <p:tgtEl>
                                          <p:spTgt spid="3">
                                            <p:txEl>
                                              <p:pRg st="2" end="2"/>
                                            </p:txEl>
                                          </p:spTgt>
                                        </p:tgtEl>
                                      </p:cBhvr>
                                    </p:animEffect>
                                    <p:anim calcmode="lin" valueType="num">
                                      <p:cBhvr>
                                        <p:cTn id="26" dur="1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 fill="hold"/>
                                        <p:tgtEl>
                                          <p:spTgt spid="3">
                                            <p:txEl>
                                              <p:pRg st="2" end="2"/>
                                            </p:txEl>
                                          </p:spTgt>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100"/>
                                        <p:tgtEl>
                                          <p:spTgt spid="3">
                                            <p:txEl>
                                              <p:pRg st="3" end="3"/>
                                            </p:txEl>
                                          </p:spTgt>
                                        </p:tgtEl>
                                      </p:cBhvr>
                                    </p:animEffect>
                                    <p:anim calcmode="lin" valueType="num">
                                      <p:cBhvr>
                                        <p:cTn id="31" dur="1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2" dur="100" fill="hold"/>
                                        <p:tgtEl>
                                          <p:spTgt spid="3">
                                            <p:txEl>
                                              <p:pRg st="3" end="3"/>
                                            </p:txEl>
                                          </p:spTgt>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50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
                                        <p:tgtEl>
                                          <p:spTgt spid="3">
                                            <p:txEl>
                                              <p:pRg st="4" end="4"/>
                                            </p:txEl>
                                          </p:spTgt>
                                        </p:tgtEl>
                                      </p:cBhvr>
                                    </p:animEffect>
                                    <p:anim calcmode="lin" valueType="num">
                                      <p:cBhvr>
                                        <p:cTn id="36" dur="1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 fill="hold"/>
                                        <p:tgtEl>
                                          <p:spTgt spid="3">
                                            <p:txEl>
                                              <p:pRg st="4" end="4"/>
                                            </p:txEl>
                                          </p:spTgt>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50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100"/>
                                        <p:tgtEl>
                                          <p:spTgt spid="3">
                                            <p:txEl>
                                              <p:pRg st="5" end="5"/>
                                            </p:txEl>
                                          </p:spTgt>
                                        </p:tgtEl>
                                      </p:cBhvr>
                                    </p:animEffect>
                                    <p:anim calcmode="lin" valueType="num">
                                      <p:cBhvr>
                                        <p:cTn id="41" dur="1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2" dur="1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lanning Poker - Story Point Estimation in Agile - Agile Estimation Techniques">
            <a:hlinkClick r:id="" action="ppaction://media"/>
            <a:extLst>
              <a:ext uri="{FF2B5EF4-FFF2-40B4-BE49-F238E27FC236}">
                <a16:creationId xmlns:a16="http://schemas.microsoft.com/office/drawing/2014/main" id="{6A90CDE3-0748-485F-B093-19CDE14F804F}"/>
              </a:ext>
            </a:extLst>
          </p:cNvPr>
          <p:cNvPicPr>
            <a:picLocks noChangeAspect="1"/>
          </p:cNvPicPr>
          <p:nvPr>
            <a:videoFile r:link="rId1"/>
            <p:extLst>
              <p:ext uri="{DAA4B4D4-6D71-4841-9C94-3DE7FCFB9230}">
                <p14:media xmlns:p14="http://schemas.microsoft.com/office/powerpoint/2010/main" r:embed="rId2">
                  <p14:trim st="9225" end="10451.539"/>
                </p14:media>
              </p:ext>
            </p:extLst>
          </p:nvPr>
        </p:nvPicPr>
        <p:blipFill>
          <a:blip r:embed="rId4"/>
          <a:stretch>
            <a:fillRect/>
          </a:stretch>
        </p:blipFill>
        <p:spPr>
          <a:xfrm>
            <a:off x="0" y="0"/>
            <a:ext cx="12192000" cy="6858000"/>
          </a:xfrm>
          <a:prstGeom prst="rect">
            <a:avLst/>
          </a:prstGeom>
        </p:spPr>
      </p:pic>
      <p:grpSp>
        <p:nvGrpSpPr>
          <p:cNvPr id="3" name="Group 2">
            <a:extLst>
              <a:ext uri="{FF2B5EF4-FFF2-40B4-BE49-F238E27FC236}">
                <a16:creationId xmlns:a16="http://schemas.microsoft.com/office/drawing/2014/main" id="{AD83C8F3-2F41-4618-A00B-42D1E2037D59}"/>
              </a:ext>
            </a:extLst>
          </p:cNvPr>
          <p:cNvGrpSpPr/>
          <p:nvPr/>
        </p:nvGrpSpPr>
        <p:grpSpPr>
          <a:xfrm>
            <a:off x="1765300" y="1005305"/>
            <a:ext cx="8661400" cy="4996962"/>
            <a:chOff x="1765300" y="723900"/>
            <a:chExt cx="8661400" cy="4996962"/>
          </a:xfrm>
        </p:grpSpPr>
        <p:pic>
          <p:nvPicPr>
            <p:cNvPr id="8" name="Picture 2" descr="Image result for planning poker agile">
              <a:extLst>
                <a:ext uri="{FF2B5EF4-FFF2-40B4-BE49-F238E27FC236}">
                  <a16:creationId xmlns:a16="http://schemas.microsoft.com/office/drawing/2014/main" id="{EEF1CF3D-4CB7-4EDB-A1F5-066DFF072D1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937" r="1563"/>
            <a:stretch/>
          </p:blipFill>
          <p:spPr bwMode="auto">
            <a:xfrm>
              <a:off x="1765300" y="723900"/>
              <a:ext cx="8661400" cy="499696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B8B77475-D671-4A1A-8BF6-D7E5D3220D8D}"/>
                </a:ext>
              </a:extLst>
            </p:cNvPr>
            <p:cNvSpPr/>
            <p:nvPr/>
          </p:nvSpPr>
          <p:spPr>
            <a:xfrm>
              <a:off x="9383963" y="954505"/>
              <a:ext cx="1042737" cy="9545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5" name="Rectangle 4">
            <a:extLst>
              <a:ext uri="{FF2B5EF4-FFF2-40B4-BE49-F238E27FC236}">
                <a16:creationId xmlns:a16="http://schemas.microsoft.com/office/drawing/2014/main" id="{2800F8EE-9635-45C6-BD68-3A3AD83525D1}"/>
              </a:ext>
            </a:extLst>
          </p:cNvPr>
          <p:cNvSpPr/>
          <p:nvPr/>
        </p:nvSpPr>
        <p:spPr>
          <a:xfrm>
            <a:off x="11149263" y="0"/>
            <a:ext cx="1042737" cy="9545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77673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250"/>
                                        <p:tgtEl>
                                          <p:spTgt spid="3"/>
                                        </p:tgtEl>
                                      </p:cBhvr>
                                    </p:animEffect>
                                    <p:set>
                                      <p:cBhvr>
                                        <p:cTn id="7" dur="1" fill="hold">
                                          <p:stCondLst>
                                            <p:cond delay="249"/>
                                          </p:stCondLst>
                                        </p:cTn>
                                        <p:tgtEl>
                                          <p:spTgt spid="3"/>
                                        </p:tgtEl>
                                        <p:attrNameLst>
                                          <p:attrName>style.visibility</p:attrName>
                                        </p:attrNameLst>
                                      </p:cBhvr>
                                      <p:to>
                                        <p:strVal val="hidden"/>
                                      </p:to>
                                    </p:set>
                                  </p:childTnLst>
                                </p:cTn>
                              </p:par>
                            </p:childTnLst>
                          </p:cTn>
                        </p:par>
                        <p:par>
                          <p:cTn id="8" fill="hold">
                            <p:stCondLst>
                              <p:cond delay="250"/>
                            </p:stCondLst>
                            <p:childTnLst>
                              <p:par>
                                <p:cTn id="9" presetID="1" presetClass="mediacall" presetSubtype="0" fill="hold" nodeType="afterEffect">
                                  <p:stCondLst>
                                    <p:cond delay="0"/>
                                  </p:stCondLst>
                                  <p:childTnLst>
                                    <p:cmd type="call" cmd="playFrom(0.0)">
                                      <p:cBhvr>
                                        <p:cTn id="10" dur="1736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2DE646-7BA1-4E0D-AAC7-AACAF59AD428}"/>
              </a:ext>
            </a:extLst>
          </p:cNvPr>
          <p:cNvSpPr/>
          <p:nvPr/>
        </p:nvSpPr>
        <p:spPr>
          <a:xfrm>
            <a:off x="-8755" y="190701"/>
            <a:ext cx="12192000" cy="104859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83174FC9-8EEE-4967-B04E-07307C93C983}"/>
              </a:ext>
            </a:extLst>
          </p:cNvPr>
          <p:cNvSpPr>
            <a:spLocks noGrp="1"/>
          </p:cNvSpPr>
          <p:nvPr>
            <p:ph type="title"/>
          </p:nvPr>
        </p:nvSpPr>
        <p:spPr>
          <a:xfrm>
            <a:off x="1672297" y="400911"/>
            <a:ext cx="8829895" cy="630000"/>
          </a:xfrm>
        </p:spPr>
        <p:txBody>
          <a:bodyPr/>
          <a:lstStyle/>
          <a:p>
            <a:pPr algn="ctr"/>
            <a:r>
              <a:rPr lang="en-US" dirty="0">
                <a:solidFill>
                  <a:srgbClr val="EBEBEB"/>
                </a:solidFill>
                <a:latin typeface="Century Gothic" panose="020B0502020202020204"/>
              </a:rPr>
              <a:t>Metrics &amp; Jira Reports</a:t>
            </a:r>
            <a:endParaRPr lang="en-US" dirty="0">
              <a:solidFill>
                <a:schemeClr val="bg1"/>
              </a:solidFill>
              <a:latin typeface="Gill Sans MT" panose="020B0502020104020203" pitchFamily="34" charset="0"/>
            </a:endParaRPr>
          </a:p>
        </p:txBody>
      </p:sp>
      <p:sp>
        <p:nvSpPr>
          <p:cNvPr id="2" name="TextBox 1">
            <a:extLst>
              <a:ext uri="{FF2B5EF4-FFF2-40B4-BE49-F238E27FC236}">
                <a16:creationId xmlns:a16="http://schemas.microsoft.com/office/drawing/2014/main" id="{E491EA96-812A-4388-AB49-DC0FE76A2F38}"/>
              </a:ext>
            </a:extLst>
          </p:cNvPr>
          <p:cNvSpPr txBox="1"/>
          <p:nvPr/>
        </p:nvSpPr>
        <p:spPr>
          <a:xfrm>
            <a:off x="88491" y="1350252"/>
            <a:ext cx="11710217" cy="2011833"/>
          </a:xfrm>
          <a:prstGeom prst="rect">
            <a:avLst/>
          </a:prstGeom>
          <a:noFill/>
        </p:spPr>
        <p:txBody>
          <a:bodyPr wrap="square" rtlCol="0">
            <a:spAutoFit/>
          </a:bodyPr>
          <a:lstStyle/>
          <a:p>
            <a:pPr lvl="0">
              <a:lnSpc>
                <a:spcPct val="90000"/>
              </a:lnSpc>
              <a:spcBef>
                <a:spcPts val="1000"/>
              </a:spcBef>
            </a:pPr>
            <a:r>
              <a:rPr lang="en-US" sz="2800" dirty="0">
                <a:solidFill>
                  <a:srgbClr val="D8DFE1">
                    <a:lumMod val="50000"/>
                  </a:srgbClr>
                </a:solidFill>
                <a:latin typeface="Avenir Book" charset="0"/>
              </a:rPr>
              <a:t>Burndown charts</a:t>
            </a:r>
          </a:p>
          <a:p>
            <a:pPr lvl="0"/>
            <a:endParaRPr lang="en-US" sz="1600" dirty="0">
              <a:solidFill>
                <a:srgbClr val="323E48"/>
              </a:solidFill>
            </a:endParaRPr>
          </a:p>
          <a:p>
            <a:pPr lvl="0"/>
            <a:r>
              <a:rPr lang="en-US" sz="1600" dirty="0">
                <a:solidFill>
                  <a:srgbClr val="323E48"/>
                </a:solidFill>
              </a:rPr>
              <a:t>Track the total work remaining in a sprint and project the likelihood of achieving the sprint goal. This helps your team manage its progress and respond accordingly</a:t>
            </a:r>
          </a:p>
          <a:p>
            <a:pPr lvl="0">
              <a:lnSpc>
                <a:spcPct val="90000"/>
              </a:lnSpc>
              <a:spcBef>
                <a:spcPts val="1000"/>
              </a:spcBef>
            </a:pPr>
            <a:endParaRPr lang="en-US" sz="2800" dirty="0">
              <a:solidFill>
                <a:srgbClr val="D8DFE1">
                  <a:lumMod val="50000"/>
                </a:srgbClr>
              </a:solidFill>
              <a:latin typeface="Avenir Book" charset="0"/>
            </a:endParaRPr>
          </a:p>
          <a:p>
            <a:endParaRPr lang="en-US" dirty="0"/>
          </a:p>
        </p:txBody>
      </p:sp>
      <p:sp>
        <p:nvSpPr>
          <p:cNvPr id="19" name="AutoShape 4" descr="blob:https://konysolutions.atlassian.net/c64b1fa6-d34b-486b-aeec-48ec592812b3">
            <a:extLst>
              <a:ext uri="{FF2B5EF4-FFF2-40B4-BE49-F238E27FC236}">
                <a16:creationId xmlns:a16="http://schemas.microsoft.com/office/drawing/2014/main" id="{D8A30ABA-63F8-43D1-A5F8-4296BCCF809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5" name="Group 4">
            <a:extLst>
              <a:ext uri="{FF2B5EF4-FFF2-40B4-BE49-F238E27FC236}">
                <a16:creationId xmlns:a16="http://schemas.microsoft.com/office/drawing/2014/main" id="{F0D48922-F557-48E3-ACF2-84FDCFC56227}"/>
              </a:ext>
            </a:extLst>
          </p:cNvPr>
          <p:cNvGrpSpPr/>
          <p:nvPr/>
        </p:nvGrpSpPr>
        <p:grpSpPr>
          <a:xfrm>
            <a:off x="161374" y="4996902"/>
            <a:ext cx="2959508" cy="1260187"/>
            <a:chOff x="8839200" y="2536676"/>
            <a:chExt cx="2959508" cy="1260187"/>
          </a:xfrm>
        </p:grpSpPr>
        <p:sp>
          <p:nvSpPr>
            <p:cNvPr id="3" name="Oval 2">
              <a:extLst>
                <a:ext uri="{FF2B5EF4-FFF2-40B4-BE49-F238E27FC236}">
                  <a16:creationId xmlns:a16="http://schemas.microsoft.com/office/drawing/2014/main" id="{6D4FECF7-1FDA-47E3-98A4-261F1DF0FF42}"/>
                </a:ext>
              </a:extLst>
            </p:cNvPr>
            <p:cNvSpPr/>
            <p:nvPr/>
          </p:nvSpPr>
          <p:spPr>
            <a:xfrm>
              <a:off x="8839200" y="2536676"/>
              <a:ext cx="351202" cy="33933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a:t>
              </a:r>
            </a:p>
          </p:txBody>
        </p:sp>
        <p:sp>
          <p:nvSpPr>
            <p:cNvPr id="4" name="TextBox 3">
              <a:extLst>
                <a:ext uri="{FF2B5EF4-FFF2-40B4-BE49-F238E27FC236}">
                  <a16:creationId xmlns:a16="http://schemas.microsoft.com/office/drawing/2014/main" id="{46CA2764-AF38-4AF7-A740-BE0931A24A32}"/>
                </a:ext>
              </a:extLst>
            </p:cNvPr>
            <p:cNvSpPr txBox="1"/>
            <p:nvPr/>
          </p:nvSpPr>
          <p:spPr>
            <a:xfrm>
              <a:off x="9303026" y="2536676"/>
              <a:ext cx="2495682" cy="338554"/>
            </a:xfrm>
            <a:prstGeom prst="rect">
              <a:avLst/>
            </a:prstGeom>
            <a:noFill/>
          </p:spPr>
          <p:txBody>
            <a:bodyPr wrap="square" rtlCol="0">
              <a:spAutoFit/>
            </a:bodyPr>
            <a:lstStyle/>
            <a:p>
              <a:r>
                <a:rPr lang="en-US" sz="1600" dirty="0"/>
                <a:t>Estimation Statistic</a:t>
              </a:r>
            </a:p>
          </p:txBody>
        </p:sp>
        <p:sp>
          <p:nvSpPr>
            <p:cNvPr id="17" name="Oval 16">
              <a:extLst>
                <a:ext uri="{FF2B5EF4-FFF2-40B4-BE49-F238E27FC236}">
                  <a16:creationId xmlns:a16="http://schemas.microsoft.com/office/drawing/2014/main" id="{8C18E2C2-5ABF-4E94-9DC5-226CB711ACF4}"/>
                </a:ext>
              </a:extLst>
            </p:cNvPr>
            <p:cNvSpPr/>
            <p:nvPr/>
          </p:nvSpPr>
          <p:spPr>
            <a:xfrm>
              <a:off x="8839200" y="3007072"/>
              <a:ext cx="351202" cy="33933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2</a:t>
              </a:r>
            </a:p>
          </p:txBody>
        </p:sp>
        <p:sp>
          <p:nvSpPr>
            <p:cNvPr id="20" name="TextBox 19">
              <a:extLst>
                <a:ext uri="{FF2B5EF4-FFF2-40B4-BE49-F238E27FC236}">
                  <a16:creationId xmlns:a16="http://schemas.microsoft.com/office/drawing/2014/main" id="{4A715DB2-6D7A-4F41-9992-26781D4FC35B}"/>
                </a:ext>
              </a:extLst>
            </p:cNvPr>
            <p:cNvSpPr txBox="1"/>
            <p:nvPr/>
          </p:nvSpPr>
          <p:spPr>
            <a:xfrm>
              <a:off x="9303026" y="3007072"/>
              <a:ext cx="2495682" cy="338554"/>
            </a:xfrm>
            <a:prstGeom prst="rect">
              <a:avLst/>
            </a:prstGeom>
            <a:noFill/>
          </p:spPr>
          <p:txBody>
            <a:bodyPr wrap="square" rtlCol="0">
              <a:spAutoFit/>
            </a:bodyPr>
            <a:lstStyle/>
            <a:p>
              <a:r>
                <a:rPr lang="en-US" sz="1600" dirty="0"/>
                <a:t>Remaining Values</a:t>
              </a:r>
            </a:p>
          </p:txBody>
        </p:sp>
        <p:sp>
          <p:nvSpPr>
            <p:cNvPr id="22" name="Oval 21">
              <a:extLst>
                <a:ext uri="{FF2B5EF4-FFF2-40B4-BE49-F238E27FC236}">
                  <a16:creationId xmlns:a16="http://schemas.microsoft.com/office/drawing/2014/main" id="{1AC3CB1A-88A4-4A99-B2E2-4BFAD7579831}"/>
                </a:ext>
              </a:extLst>
            </p:cNvPr>
            <p:cNvSpPr/>
            <p:nvPr/>
          </p:nvSpPr>
          <p:spPr>
            <a:xfrm>
              <a:off x="8839200" y="3457533"/>
              <a:ext cx="351202" cy="33933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a:t>
              </a:r>
            </a:p>
          </p:txBody>
        </p:sp>
        <p:sp>
          <p:nvSpPr>
            <p:cNvPr id="23" name="TextBox 22">
              <a:extLst>
                <a:ext uri="{FF2B5EF4-FFF2-40B4-BE49-F238E27FC236}">
                  <a16:creationId xmlns:a16="http://schemas.microsoft.com/office/drawing/2014/main" id="{BDD506FA-24EE-4F40-919A-539BE3C1EA28}"/>
                </a:ext>
              </a:extLst>
            </p:cNvPr>
            <p:cNvSpPr txBox="1"/>
            <p:nvPr/>
          </p:nvSpPr>
          <p:spPr>
            <a:xfrm>
              <a:off x="9303026" y="3457533"/>
              <a:ext cx="2495682" cy="338554"/>
            </a:xfrm>
            <a:prstGeom prst="rect">
              <a:avLst/>
            </a:prstGeom>
            <a:noFill/>
          </p:spPr>
          <p:txBody>
            <a:bodyPr wrap="square" rtlCol="0">
              <a:spAutoFit/>
            </a:bodyPr>
            <a:lstStyle/>
            <a:p>
              <a:r>
                <a:rPr lang="en-US" sz="1600" dirty="0"/>
                <a:t>Guideline</a:t>
              </a:r>
            </a:p>
          </p:txBody>
        </p:sp>
      </p:grpSp>
      <p:grpSp>
        <p:nvGrpSpPr>
          <p:cNvPr id="26" name="Group 25">
            <a:extLst>
              <a:ext uri="{FF2B5EF4-FFF2-40B4-BE49-F238E27FC236}">
                <a16:creationId xmlns:a16="http://schemas.microsoft.com/office/drawing/2014/main" id="{0733C5DF-84B6-4E79-954B-BA372C58FDCB}"/>
              </a:ext>
            </a:extLst>
          </p:cNvPr>
          <p:cNvGrpSpPr/>
          <p:nvPr/>
        </p:nvGrpSpPr>
        <p:grpSpPr>
          <a:xfrm>
            <a:off x="4302102" y="2524282"/>
            <a:ext cx="7712766" cy="4404056"/>
            <a:chOff x="619432" y="2256281"/>
            <a:chExt cx="11061290" cy="4833303"/>
          </a:xfrm>
        </p:grpSpPr>
        <p:pic>
          <p:nvPicPr>
            <p:cNvPr id="27" name="Picture 26">
              <a:extLst>
                <a:ext uri="{FF2B5EF4-FFF2-40B4-BE49-F238E27FC236}">
                  <a16:creationId xmlns:a16="http://schemas.microsoft.com/office/drawing/2014/main" id="{4B0592A9-C5F7-4D0E-B430-C63F749FB88A}"/>
                </a:ext>
              </a:extLst>
            </p:cNvPr>
            <p:cNvPicPr>
              <a:picLocks noChangeAspect="1"/>
            </p:cNvPicPr>
            <p:nvPr/>
          </p:nvPicPr>
          <p:blipFill>
            <a:blip r:embed="rId2"/>
            <a:stretch>
              <a:fillRect/>
            </a:stretch>
          </p:blipFill>
          <p:spPr>
            <a:xfrm>
              <a:off x="619432" y="2256281"/>
              <a:ext cx="11061290" cy="4833303"/>
            </a:xfrm>
            <a:prstGeom prst="rect">
              <a:avLst/>
            </a:prstGeom>
          </p:spPr>
        </p:pic>
        <p:pic>
          <p:nvPicPr>
            <p:cNvPr id="28" name="Picture 27">
              <a:extLst>
                <a:ext uri="{FF2B5EF4-FFF2-40B4-BE49-F238E27FC236}">
                  <a16:creationId xmlns:a16="http://schemas.microsoft.com/office/drawing/2014/main" id="{7A6F59D9-3639-4550-AF6A-285D7BE9A17E}"/>
                </a:ext>
              </a:extLst>
            </p:cNvPr>
            <p:cNvPicPr>
              <a:picLocks noChangeAspect="1"/>
            </p:cNvPicPr>
            <p:nvPr/>
          </p:nvPicPr>
          <p:blipFill>
            <a:blip r:embed="rId3"/>
            <a:stretch>
              <a:fillRect/>
            </a:stretch>
          </p:blipFill>
          <p:spPr>
            <a:xfrm>
              <a:off x="1279268" y="6653717"/>
              <a:ext cx="10401454" cy="408565"/>
            </a:xfrm>
            <a:prstGeom prst="rect">
              <a:avLst/>
            </a:prstGeom>
          </p:spPr>
        </p:pic>
      </p:grpSp>
      <p:sp>
        <p:nvSpPr>
          <p:cNvPr id="29" name="TextBox 28">
            <a:extLst>
              <a:ext uri="{FF2B5EF4-FFF2-40B4-BE49-F238E27FC236}">
                <a16:creationId xmlns:a16="http://schemas.microsoft.com/office/drawing/2014/main" id="{995CDD52-55C8-4866-BFD3-AB4F9F2B0658}"/>
              </a:ext>
            </a:extLst>
          </p:cNvPr>
          <p:cNvSpPr txBox="1"/>
          <p:nvPr/>
        </p:nvSpPr>
        <p:spPr>
          <a:xfrm>
            <a:off x="88490" y="2739722"/>
            <a:ext cx="3997451" cy="187743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2060"/>
                </a:solidFill>
                <a:effectLst/>
                <a:uLnTx/>
                <a:uFillTx/>
                <a:latin typeface="Verdana"/>
                <a:ea typeface="+mn-ea"/>
                <a:cs typeface="+mn-cs"/>
              </a:rPr>
              <a:t>Case 1: Current State</a:t>
            </a:r>
            <a:r>
              <a:rPr kumimoji="0" lang="en-US" sz="1600" b="0" i="0" u="none" strike="noStrike" kern="1200" cap="none" spc="0" normalizeH="0" noProof="0" dirty="0">
                <a:ln>
                  <a:noFill/>
                </a:ln>
                <a:solidFill>
                  <a:srgbClr val="002060"/>
                </a:solidFill>
                <a:effectLst/>
                <a:uLnTx/>
                <a:uFillTx/>
                <a:latin typeface="Verdana"/>
                <a:ea typeface="+mn-ea"/>
                <a:cs typeface="+mn-cs"/>
              </a:rPr>
              <a:t> (For most teams)</a:t>
            </a:r>
            <a:endParaRPr kumimoji="0" lang="en-US" sz="1600" b="0" i="0" u="none" strike="noStrike" kern="1200" cap="none" spc="0" normalizeH="0" baseline="0" noProof="0" dirty="0">
              <a:ln>
                <a:noFill/>
              </a:ln>
              <a:solidFill>
                <a:srgbClr val="002060"/>
              </a:solidFill>
              <a:effectLst/>
              <a:uLnTx/>
              <a:uFillTx/>
              <a:latin typeface="Verdana"/>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323E48"/>
                </a:solidFill>
                <a:effectLst/>
                <a:uLnTx/>
                <a:uFillTx/>
                <a:latin typeface="Verdana"/>
                <a:ea typeface="+mn-ea"/>
                <a:cs typeface="+mn-cs"/>
              </a:rPr>
              <a:t>Teams did not update status of stories in Jira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323E48"/>
                </a:solidFill>
                <a:effectLst/>
                <a:uLnTx/>
                <a:uFillTx/>
                <a:latin typeface="Verdana"/>
                <a:ea typeface="+mn-ea"/>
                <a:cs typeface="+mn-cs"/>
              </a:rPr>
              <a:t>OR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dirty="0">
              <a:ln>
                <a:noFill/>
              </a:ln>
              <a:solidFill>
                <a:srgbClr val="323E48"/>
              </a:solidFill>
              <a:effectLst/>
              <a:uLnTx/>
              <a:uFillTx/>
              <a:latin typeface="Verdana"/>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323E48"/>
                </a:solidFill>
                <a:effectLst/>
                <a:uLnTx/>
                <a:uFillTx/>
                <a:latin typeface="Verdana"/>
                <a:ea typeface="+mn-ea"/>
                <a:cs typeface="+mn-cs"/>
              </a:rPr>
              <a:t>Stories are not small enough to be completed in 1-5 days</a:t>
            </a:r>
          </a:p>
        </p:txBody>
      </p:sp>
      <p:grpSp>
        <p:nvGrpSpPr>
          <p:cNvPr id="34" name="Group 33">
            <a:extLst>
              <a:ext uri="{FF2B5EF4-FFF2-40B4-BE49-F238E27FC236}">
                <a16:creationId xmlns:a16="http://schemas.microsoft.com/office/drawing/2014/main" id="{4369BCBF-B737-4850-B533-D2920A8A235F}"/>
              </a:ext>
            </a:extLst>
          </p:cNvPr>
          <p:cNvGrpSpPr/>
          <p:nvPr/>
        </p:nvGrpSpPr>
        <p:grpSpPr>
          <a:xfrm>
            <a:off x="3784209" y="4188854"/>
            <a:ext cx="7862099" cy="859341"/>
            <a:chOff x="3784209" y="4188854"/>
            <a:chExt cx="7862099" cy="859341"/>
          </a:xfrm>
        </p:grpSpPr>
        <p:sp>
          <p:nvSpPr>
            <p:cNvPr id="9" name="Flowchart: Connector 8">
              <a:extLst>
                <a:ext uri="{FF2B5EF4-FFF2-40B4-BE49-F238E27FC236}">
                  <a16:creationId xmlns:a16="http://schemas.microsoft.com/office/drawing/2014/main" id="{0BEC5B69-DD62-45D6-8740-F943E0FD4FD3}"/>
                </a:ext>
              </a:extLst>
            </p:cNvPr>
            <p:cNvSpPr/>
            <p:nvPr/>
          </p:nvSpPr>
          <p:spPr>
            <a:xfrm>
              <a:off x="3784209" y="4356870"/>
              <a:ext cx="235324" cy="27140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15" name="Straight Connector 14">
              <a:extLst>
                <a:ext uri="{FF2B5EF4-FFF2-40B4-BE49-F238E27FC236}">
                  <a16:creationId xmlns:a16="http://schemas.microsoft.com/office/drawing/2014/main" id="{2D13D460-5C07-4DC3-A1A4-D15F6A1B3012}"/>
                </a:ext>
              </a:extLst>
            </p:cNvPr>
            <p:cNvCxnSpPr>
              <a:cxnSpLocks/>
            </p:cNvCxnSpPr>
            <p:nvPr/>
          </p:nvCxnSpPr>
          <p:spPr>
            <a:xfrm flipV="1">
              <a:off x="4019533" y="4492570"/>
              <a:ext cx="282569" cy="0"/>
            </a:xfrm>
            <a:prstGeom prst="line">
              <a:avLst/>
            </a:prstGeom>
            <a:ln w="3810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0" name="Flowchart: Connector 29">
              <a:extLst>
                <a:ext uri="{FF2B5EF4-FFF2-40B4-BE49-F238E27FC236}">
                  <a16:creationId xmlns:a16="http://schemas.microsoft.com/office/drawing/2014/main" id="{3AE082E2-2903-4808-90D4-99D1530CE653}"/>
                </a:ext>
              </a:extLst>
            </p:cNvPr>
            <p:cNvSpPr/>
            <p:nvPr/>
          </p:nvSpPr>
          <p:spPr>
            <a:xfrm>
              <a:off x="7650480" y="4776795"/>
              <a:ext cx="235324" cy="27140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cxnSp>
          <p:nvCxnSpPr>
            <p:cNvPr id="31" name="Straight Connector 30">
              <a:extLst>
                <a:ext uri="{FF2B5EF4-FFF2-40B4-BE49-F238E27FC236}">
                  <a16:creationId xmlns:a16="http://schemas.microsoft.com/office/drawing/2014/main" id="{AD3D8E96-EE22-41BB-A34E-D3B2F2FDA165}"/>
                </a:ext>
              </a:extLst>
            </p:cNvPr>
            <p:cNvCxnSpPr>
              <a:cxnSpLocks/>
            </p:cNvCxnSpPr>
            <p:nvPr/>
          </p:nvCxnSpPr>
          <p:spPr>
            <a:xfrm flipV="1">
              <a:off x="7885804" y="4912495"/>
              <a:ext cx="282569" cy="0"/>
            </a:xfrm>
            <a:prstGeom prst="line">
              <a:avLst/>
            </a:prstGeom>
            <a:ln w="3810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2" name="Flowchart: Connector 31">
              <a:extLst>
                <a:ext uri="{FF2B5EF4-FFF2-40B4-BE49-F238E27FC236}">
                  <a16:creationId xmlns:a16="http://schemas.microsoft.com/office/drawing/2014/main" id="{B9E942F9-FF96-4395-80DA-DDA770B26176}"/>
                </a:ext>
              </a:extLst>
            </p:cNvPr>
            <p:cNvSpPr/>
            <p:nvPr/>
          </p:nvSpPr>
          <p:spPr>
            <a:xfrm>
              <a:off x="11410984" y="4188854"/>
              <a:ext cx="235324" cy="27140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cxnSp>
          <p:nvCxnSpPr>
            <p:cNvPr id="33" name="Straight Connector 32">
              <a:extLst>
                <a:ext uri="{FF2B5EF4-FFF2-40B4-BE49-F238E27FC236}">
                  <a16:creationId xmlns:a16="http://schemas.microsoft.com/office/drawing/2014/main" id="{0C17BE5B-422C-4358-84EC-CEF5E2725E4B}"/>
                </a:ext>
              </a:extLst>
            </p:cNvPr>
            <p:cNvCxnSpPr>
              <a:cxnSpLocks/>
            </p:cNvCxnSpPr>
            <p:nvPr/>
          </p:nvCxnSpPr>
          <p:spPr>
            <a:xfrm flipH="1">
              <a:off x="11038018" y="4324554"/>
              <a:ext cx="360459" cy="0"/>
            </a:xfrm>
            <a:prstGeom prst="line">
              <a:avLst/>
            </a:prstGeom>
            <a:ln w="3810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87240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anim calcmode="lin" valueType="num">
                                      <p:cBhvr>
                                        <p:cTn id="8" dur="200" fill="hold"/>
                                        <p:tgtEl>
                                          <p:spTgt spid="7"/>
                                        </p:tgtEl>
                                        <p:attrNameLst>
                                          <p:attrName>ppt_x</p:attrName>
                                        </p:attrNameLst>
                                      </p:cBhvr>
                                      <p:tavLst>
                                        <p:tav tm="0">
                                          <p:val>
                                            <p:strVal val="#ppt_x"/>
                                          </p:val>
                                        </p:tav>
                                        <p:tav tm="100000">
                                          <p:val>
                                            <p:strVal val="#ppt_x"/>
                                          </p:val>
                                        </p:tav>
                                      </p:tavLst>
                                    </p:anim>
                                    <p:anim calcmode="lin" valueType="num">
                                      <p:cBhvr>
                                        <p:cTn id="9" dur="2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00"/>
                            </p:stCondLst>
                            <p:childTnLst>
                              <p:par>
                                <p:cTn id="11" presetID="42"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250"/>
                                        <p:tgtEl>
                                          <p:spTgt spid="2"/>
                                        </p:tgtEl>
                                      </p:cBhvr>
                                    </p:animEffect>
                                    <p:anim calcmode="lin" valueType="num">
                                      <p:cBhvr>
                                        <p:cTn id="14" dur="250" fill="hold"/>
                                        <p:tgtEl>
                                          <p:spTgt spid="2"/>
                                        </p:tgtEl>
                                        <p:attrNameLst>
                                          <p:attrName>ppt_x</p:attrName>
                                        </p:attrNameLst>
                                      </p:cBhvr>
                                      <p:tavLst>
                                        <p:tav tm="0">
                                          <p:val>
                                            <p:strVal val="#ppt_x"/>
                                          </p:val>
                                        </p:tav>
                                        <p:tav tm="100000">
                                          <p:val>
                                            <p:strVal val="#ppt_x"/>
                                          </p:val>
                                        </p:tav>
                                      </p:tavLst>
                                    </p:anim>
                                    <p:anim calcmode="lin" valueType="num">
                                      <p:cBhvr>
                                        <p:cTn id="15" dur="25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450"/>
                            </p:stCondLst>
                            <p:childTnLst>
                              <p:par>
                                <p:cTn id="17" presetID="42" presetClass="entr" presetSubtype="0"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250"/>
                                        <p:tgtEl>
                                          <p:spTgt spid="29"/>
                                        </p:tgtEl>
                                      </p:cBhvr>
                                    </p:animEffect>
                                    <p:anim calcmode="lin" valueType="num">
                                      <p:cBhvr>
                                        <p:cTn id="20" dur="250" fill="hold"/>
                                        <p:tgtEl>
                                          <p:spTgt spid="29"/>
                                        </p:tgtEl>
                                        <p:attrNameLst>
                                          <p:attrName>ppt_x</p:attrName>
                                        </p:attrNameLst>
                                      </p:cBhvr>
                                      <p:tavLst>
                                        <p:tav tm="0">
                                          <p:val>
                                            <p:strVal val="#ppt_x"/>
                                          </p:val>
                                        </p:tav>
                                        <p:tav tm="100000">
                                          <p:val>
                                            <p:strVal val="#ppt_x"/>
                                          </p:val>
                                        </p:tav>
                                      </p:tavLst>
                                    </p:anim>
                                    <p:anim calcmode="lin" valueType="num">
                                      <p:cBhvr>
                                        <p:cTn id="21" dur="250" fill="hold"/>
                                        <p:tgtEl>
                                          <p:spTgt spid="29"/>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250"/>
                                        <p:tgtEl>
                                          <p:spTgt spid="5"/>
                                        </p:tgtEl>
                                      </p:cBhvr>
                                    </p:animEffect>
                                    <p:anim calcmode="lin" valueType="num">
                                      <p:cBhvr>
                                        <p:cTn id="25" dur="250" fill="hold"/>
                                        <p:tgtEl>
                                          <p:spTgt spid="5"/>
                                        </p:tgtEl>
                                        <p:attrNameLst>
                                          <p:attrName>ppt_x</p:attrName>
                                        </p:attrNameLst>
                                      </p:cBhvr>
                                      <p:tavLst>
                                        <p:tav tm="0">
                                          <p:val>
                                            <p:strVal val="#ppt_x"/>
                                          </p:val>
                                        </p:tav>
                                        <p:tav tm="100000">
                                          <p:val>
                                            <p:strVal val="#ppt_x"/>
                                          </p:val>
                                        </p:tav>
                                      </p:tavLst>
                                    </p:anim>
                                    <p:anim calcmode="lin" valueType="num">
                                      <p:cBhvr>
                                        <p:cTn id="26" dur="25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700"/>
                            </p:stCondLst>
                            <p:childTnLst>
                              <p:par>
                                <p:cTn id="28" presetID="42" presetClass="entr" presetSubtype="0" fill="hold" nodeType="after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fade">
                                      <p:cBhvr>
                                        <p:cTn id="30" dur="250"/>
                                        <p:tgtEl>
                                          <p:spTgt spid="26"/>
                                        </p:tgtEl>
                                      </p:cBhvr>
                                    </p:animEffect>
                                    <p:anim calcmode="lin" valueType="num">
                                      <p:cBhvr>
                                        <p:cTn id="31" dur="250" fill="hold"/>
                                        <p:tgtEl>
                                          <p:spTgt spid="26"/>
                                        </p:tgtEl>
                                        <p:attrNameLst>
                                          <p:attrName>ppt_x</p:attrName>
                                        </p:attrNameLst>
                                      </p:cBhvr>
                                      <p:tavLst>
                                        <p:tav tm="0">
                                          <p:val>
                                            <p:strVal val="#ppt_x"/>
                                          </p:val>
                                        </p:tav>
                                        <p:tav tm="100000">
                                          <p:val>
                                            <p:strVal val="#ppt_x"/>
                                          </p:val>
                                        </p:tav>
                                      </p:tavLst>
                                    </p:anim>
                                    <p:anim calcmode="lin" valueType="num">
                                      <p:cBhvr>
                                        <p:cTn id="32" dur="250" fill="hold"/>
                                        <p:tgtEl>
                                          <p:spTgt spid="26"/>
                                        </p:tgtEl>
                                        <p:attrNameLst>
                                          <p:attrName>ppt_y</p:attrName>
                                        </p:attrNameLst>
                                      </p:cBhvr>
                                      <p:tavLst>
                                        <p:tav tm="0">
                                          <p:val>
                                            <p:strVal val="#ppt_y+.1"/>
                                          </p:val>
                                        </p:tav>
                                        <p:tav tm="100000">
                                          <p:val>
                                            <p:strVal val="#ppt_y"/>
                                          </p:val>
                                        </p:tav>
                                      </p:tavLst>
                                    </p:anim>
                                  </p:childTnLst>
                                </p:cTn>
                              </p:par>
                            </p:childTnLst>
                          </p:cTn>
                        </p:par>
                        <p:par>
                          <p:cTn id="33" fill="hold">
                            <p:stCondLst>
                              <p:cond delay="950"/>
                            </p:stCondLst>
                            <p:childTnLst>
                              <p:par>
                                <p:cTn id="34" presetID="42" presetClass="entr" presetSubtype="0" fill="hold" nodeType="after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fade">
                                      <p:cBhvr>
                                        <p:cTn id="36" dur="250"/>
                                        <p:tgtEl>
                                          <p:spTgt spid="34"/>
                                        </p:tgtEl>
                                      </p:cBhvr>
                                    </p:animEffect>
                                    <p:anim calcmode="lin" valueType="num">
                                      <p:cBhvr>
                                        <p:cTn id="37" dur="250" fill="hold"/>
                                        <p:tgtEl>
                                          <p:spTgt spid="34"/>
                                        </p:tgtEl>
                                        <p:attrNameLst>
                                          <p:attrName>ppt_x</p:attrName>
                                        </p:attrNameLst>
                                      </p:cBhvr>
                                      <p:tavLst>
                                        <p:tav tm="0">
                                          <p:val>
                                            <p:strVal val="#ppt_x"/>
                                          </p:val>
                                        </p:tav>
                                        <p:tav tm="100000">
                                          <p:val>
                                            <p:strVal val="#ppt_x"/>
                                          </p:val>
                                        </p:tav>
                                      </p:tavLst>
                                    </p:anim>
                                    <p:anim calcmode="lin" valueType="num">
                                      <p:cBhvr>
                                        <p:cTn id="38" dur="25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2DE646-7BA1-4E0D-AAC7-AACAF59AD428}"/>
              </a:ext>
            </a:extLst>
          </p:cNvPr>
          <p:cNvSpPr/>
          <p:nvPr/>
        </p:nvSpPr>
        <p:spPr>
          <a:xfrm>
            <a:off x="-8755" y="190701"/>
            <a:ext cx="12192000" cy="104859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sp>
        <p:nvSpPr>
          <p:cNvPr id="7" name="Title 1">
            <a:extLst>
              <a:ext uri="{FF2B5EF4-FFF2-40B4-BE49-F238E27FC236}">
                <a16:creationId xmlns:a16="http://schemas.microsoft.com/office/drawing/2014/main" id="{83174FC9-8EEE-4967-B04E-07307C93C983}"/>
              </a:ext>
            </a:extLst>
          </p:cNvPr>
          <p:cNvSpPr>
            <a:spLocks noGrp="1"/>
          </p:cNvSpPr>
          <p:nvPr>
            <p:ph type="title"/>
          </p:nvPr>
        </p:nvSpPr>
        <p:spPr>
          <a:xfrm>
            <a:off x="1672297" y="400911"/>
            <a:ext cx="8829895" cy="630000"/>
          </a:xfrm>
        </p:spPr>
        <p:txBody>
          <a:bodyPr/>
          <a:lstStyle/>
          <a:p>
            <a:pPr algn="ctr"/>
            <a:r>
              <a:rPr lang="en-US" dirty="0">
                <a:solidFill>
                  <a:srgbClr val="EBEBEB"/>
                </a:solidFill>
                <a:latin typeface="Century Gothic" panose="020B0502020202020204"/>
              </a:rPr>
              <a:t>Metrics &amp; Jira Reports</a:t>
            </a:r>
            <a:endParaRPr lang="en-US" dirty="0">
              <a:solidFill>
                <a:schemeClr val="bg1"/>
              </a:solidFill>
              <a:latin typeface="Gill Sans MT" panose="020B0502020104020203" pitchFamily="34" charset="0"/>
            </a:endParaRPr>
          </a:p>
        </p:txBody>
      </p:sp>
      <p:sp>
        <p:nvSpPr>
          <p:cNvPr id="2" name="TextBox 1">
            <a:extLst>
              <a:ext uri="{FF2B5EF4-FFF2-40B4-BE49-F238E27FC236}">
                <a16:creationId xmlns:a16="http://schemas.microsoft.com/office/drawing/2014/main" id="{E491EA96-812A-4388-AB49-DC0FE76A2F38}"/>
              </a:ext>
            </a:extLst>
          </p:cNvPr>
          <p:cNvSpPr txBox="1"/>
          <p:nvPr/>
        </p:nvSpPr>
        <p:spPr>
          <a:xfrm>
            <a:off x="88491" y="1350252"/>
            <a:ext cx="11710217" cy="2011833"/>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Tx/>
              <a:buSzTx/>
              <a:buFontTx/>
              <a:buNone/>
              <a:tabLst/>
              <a:defRPr/>
            </a:pPr>
            <a:r>
              <a:rPr kumimoji="0" lang="en-US" sz="2800" b="0" i="0" u="none" strike="noStrike" kern="1200" cap="none" spc="0" normalizeH="0" baseline="0" noProof="0" dirty="0">
                <a:ln>
                  <a:noFill/>
                </a:ln>
                <a:solidFill>
                  <a:srgbClr val="D8DFE1">
                    <a:lumMod val="50000"/>
                  </a:srgbClr>
                </a:solidFill>
                <a:effectLst/>
                <a:uLnTx/>
                <a:uFillTx/>
                <a:latin typeface="Avenir Book" charset="0"/>
                <a:ea typeface="+mn-ea"/>
                <a:cs typeface="+mn-cs"/>
              </a:rPr>
              <a:t>Burndown charts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323E48"/>
              </a:solidFill>
              <a:effectLst/>
              <a:uLnTx/>
              <a:uFillTx/>
              <a:latin typeface="Verdan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323E48"/>
                </a:solidFill>
                <a:effectLst/>
                <a:uLnTx/>
                <a:uFillTx/>
                <a:latin typeface="Verdana"/>
                <a:ea typeface="+mn-ea"/>
                <a:cs typeface="+mn-cs"/>
              </a:rPr>
              <a:t>Track the total work remaining in a sprint and project the likelihood of achieving the sprint goal. This helps your team manage its progress and respond accordingly</a:t>
            </a:r>
          </a:p>
          <a:p>
            <a:pPr marL="0" marR="0" lvl="0" indent="0" algn="l" defTabSz="914400" rtl="0" eaLnBrk="1" fontAlgn="auto" latinLnBrk="0" hangingPunct="1">
              <a:lnSpc>
                <a:spcPct val="90000"/>
              </a:lnSpc>
              <a:spcBef>
                <a:spcPts val="1000"/>
              </a:spcBef>
              <a:spcAft>
                <a:spcPts val="0"/>
              </a:spcAft>
              <a:buClrTx/>
              <a:buSzTx/>
              <a:buFontTx/>
              <a:buNone/>
              <a:tabLst/>
              <a:defRPr/>
            </a:pPr>
            <a:endParaRPr kumimoji="0" lang="en-US" sz="2800" b="0" i="0" u="none" strike="noStrike" kern="1200" cap="none" spc="0" normalizeH="0" baseline="0" noProof="0" dirty="0">
              <a:ln>
                <a:noFill/>
              </a:ln>
              <a:solidFill>
                <a:srgbClr val="D8DFE1">
                  <a:lumMod val="50000"/>
                </a:srgbClr>
              </a:solidFill>
              <a:effectLst/>
              <a:uLnTx/>
              <a:uFillTx/>
              <a:latin typeface="Avenir Book"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23E48"/>
              </a:solidFill>
              <a:effectLst/>
              <a:uLnTx/>
              <a:uFillTx/>
              <a:latin typeface="Verdana"/>
              <a:ea typeface="+mn-ea"/>
              <a:cs typeface="+mn-cs"/>
            </a:endParaRPr>
          </a:p>
        </p:txBody>
      </p:sp>
      <p:sp>
        <p:nvSpPr>
          <p:cNvPr id="19" name="AutoShape 4" descr="blob:https://konysolutions.atlassian.net/c64b1fa6-d34b-486b-aeec-48ec592812b3">
            <a:extLst>
              <a:ext uri="{FF2B5EF4-FFF2-40B4-BE49-F238E27FC236}">
                <a16:creationId xmlns:a16="http://schemas.microsoft.com/office/drawing/2014/main" id="{D8A30ABA-63F8-43D1-A5F8-4296BCCF809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23E48"/>
              </a:solidFill>
              <a:effectLst/>
              <a:uLnTx/>
              <a:uFillTx/>
              <a:latin typeface="Verdana"/>
              <a:ea typeface="+mn-ea"/>
              <a:cs typeface="+mn-cs"/>
            </a:endParaRPr>
          </a:p>
        </p:txBody>
      </p:sp>
      <p:pic>
        <p:nvPicPr>
          <p:cNvPr id="10" name="Picture 9">
            <a:extLst>
              <a:ext uri="{FF2B5EF4-FFF2-40B4-BE49-F238E27FC236}">
                <a16:creationId xmlns:a16="http://schemas.microsoft.com/office/drawing/2014/main" id="{CE63645C-961E-45D2-8F16-ECA1CA667321}"/>
              </a:ext>
            </a:extLst>
          </p:cNvPr>
          <p:cNvPicPr>
            <a:picLocks noChangeAspect="1"/>
          </p:cNvPicPr>
          <p:nvPr/>
        </p:nvPicPr>
        <p:blipFill>
          <a:blip r:embed="rId2"/>
          <a:stretch>
            <a:fillRect/>
          </a:stretch>
        </p:blipFill>
        <p:spPr>
          <a:xfrm>
            <a:off x="3226886" y="2483674"/>
            <a:ext cx="8854820" cy="4316168"/>
          </a:xfrm>
          <a:prstGeom prst="rect">
            <a:avLst/>
          </a:prstGeom>
        </p:spPr>
      </p:pic>
      <p:sp>
        <p:nvSpPr>
          <p:cNvPr id="12" name="TextBox 11">
            <a:extLst>
              <a:ext uri="{FF2B5EF4-FFF2-40B4-BE49-F238E27FC236}">
                <a16:creationId xmlns:a16="http://schemas.microsoft.com/office/drawing/2014/main" id="{9B017265-8E4B-4698-AE99-F195206445BE}"/>
              </a:ext>
            </a:extLst>
          </p:cNvPr>
          <p:cNvSpPr txBox="1"/>
          <p:nvPr/>
        </p:nvSpPr>
        <p:spPr>
          <a:xfrm>
            <a:off x="55370" y="3007600"/>
            <a:ext cx="3694995" cy="14465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2060"/>
                </a:solidFill>
                <a:effectLst/>
                <a:uLnTx/>
                <a:uFillTx/>
                <a:latin typeface="Verdana"/>
                <a:ea typeface="+mn-ea"/>
                <a:cs typeface="+mn-cs"/>
              </a:rPr>
              <a:t>Case 2: Expected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323E48"/>
                </a:solidFill>
                <a:effectLst/>
                <a:uLnTx/>
                <a:uFillTx/>
                <a:latin typeface="Verdana"/>
                <a:ea typeface="+mn-ea"/>
                <a:cs typeface="+mn-cs"/>
              </a:rPr>
              <a:t>Stories were vertically sliced and were small enough to be completed rapidly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323E48"/>
                </a:solidFill>
                <a:effectLst/>
                <a:uLnTx/>
                <a:uFillTx/>
                <a:latin typeface="Verdana"/>
                <a:ea typeface="+mn-ea"/>
                <a:cs typeface="+mn-cs"/>
              </a:rPr>
              <a:t>Team diligently updated status of stories through the sprint</a:t>
            </a:r>
          </a:p>
        </p:txBody>
      </p:sp>
      <p:grpSp>
        <p:nvGrpSpPr>
          <p:cNvPr id="5" name="Group 4">
            <a:extLst>
              <a:ext uri="{FF2B5EF4-FFF2-40B4-BE49-F238E27FC236}">
                <a16:creationId xmlns:a16="http://schemas.microsoft.com/office/drawing/2014/main" id="{F0D48922-F557-48E3-ACF2-84FDCFC56227}"/>
              </a:ext>
            </a:extLst>
          </p:cNvPr>
          <p:cNvGrpSpPr/>
          <p:nvPr/>
        </p:nvGrpSpPr>
        <p:grpSpPr>
          <a:xfrm>
            <a:off x="161374" y="4996902"/>
            <a:ext cx="2959508" cy="1260187"/>
            <a:chOff x="8839200" y="2536676"/>
            <a:chExt cx="2959508" cy="1260187"/>
          </a:xfrm>
        </p:grpSpPr>
        <p:sp>
          <p:nvSpPr>
            <p:cNvPr id="3" name="Oval 2">
              <a:extLst>
                <a:ext uri="{FF2B5EF4-FFF2-40B4-BE49-F238E27FC236}">
                  <a16:creationId xmlns:a16="http://schemas.microsoft.com/office/drawing/2014/main" id="{6D4FECF7-1FDA-47E3-98A4-261F1DF0FF42}"/>
                </a:ext>
              </a:extLst>
            </p:cNvPr>
            <p:cNvSpPr/>
            <p:nvPr/>
          </p:nvSpPr>
          <p:spPr>
            <a:xfrm>
              <a:off x="8839200" y="2536676"/>
              <a:ext cx="351202" cy="33933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2060"/>
                  </a:solidFill>
                  <a:effectLst/>
                  <a:uLnTx/>
                  <a:uFillTx/>
                  <a:latin typeface="Verdana"/>
                  <a:ea typeface="+mn-ea"/>
                  <a:cs typeface="+mn-cs"/>
                </a:rPr>
                <a:t>1</a:t>
              </a:r>
            </a:p>
          </p:txBody>
        </p:sp>
        <p:sp>
          <p:nvSpPr>
            <p:cNvPr id="4" name="TextBox 3">
              <a:extLst>
                <a:ext uri="{FF2B5EF4-FFF2-40B4-BE49-F238E27FC236}">
                  <a16:creationId xmlns:a16="http://schemas.microsoft.com/office/drawing/2014/main" id="{46CA2764-AF38-4AF7-A740-BE0931A24A32}"/>
                </a:ext>
              </a:extLst>
            </p:cNvPr>
            <p:cNvSpPr txBox="1"/>
            <p:nvPr/>
          </p:nvSpPr>
          <p:spPr>
            <a:xfrm>
              <a:off x="9303026" y="2536676"/>
              <a:ext cx="249568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323E48"/>
                  </a:solidFill>
                  <a:effectLst/>
                  <a:uLnTx/>
                  <a:uFillTx/>
                  <a:latin typeface="Verdana"/>
                  <a:ea typeface="+mn-ea"/>
                  <a:cs typeface="+mn-cs"/>
                </a:rPr>
                <a:t>Estimation Statistic</a:t>
              </a:r>
            </a:p>
          </p:txBody>
        </p:sp>
        <p:sp>
          <p:nvSpPr>
            <p:cNvPr id="17" name="Oval 16">
              <a:extLst>
                <a:ext uri="{FF2B5EF4-FFF2-40B4-BE49-F238E27FC236}">
                  <a16:creationId xmlns:a16="http://schemas.microsoft.com/office/drawing/2014/main" id="{8C18E2C2-5ABF-4E94-9DC5-226CB711ACF4}"/>
                </a:ext>
              </a:extLst>
            </p:cNvPr>
            <p:cNvSpPr/>
            <p:nvPr/>
          </p:nvSpPr>
          <p:spPr>
            <a:xfrm>
              <a:off x="8839200" y="3007072"/>
              <a:ext cx="351202" cy="33933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2060"/>
                  </a:solidFill>
                  <a:effectLst/>
                  <a:uLnTx/>
                  <a:uFillTx/>
                  <a:latin typeface="Verdana"/>
                  <a:ea typeface="+mn-ea"/>
                  <a:cs typeface="+mn-cs"/>
                </a:rPr>
                <a:t>2</a:t>
              </a:r>
            </a:p>
          </p:txBody>
        </p:sp>
        <p:sp>
          <p:nvSpPr>
            <p:cNvPr id="20" name="TextBox 19">
              <a:extLst>
                <a:ext uri="{FF2B5EF4-FFF2-40B4-BE49-F238E27FC236}">
                  <a16:creationId xmlns:a16="http://schemas.microsoft.com/office/drawing/2014/main" id="{4A715DB2-6D7A-4F41-9992-26781D4FC35B}"/>
                </a:ext>
              </a:extLst>
            </p:cNvPr>
            <p:cNvSpPr txBox="1"/>
            <p:nvPr/>
          </p:nvSpPr>
          <p:spPr>
            <a:xfrm>
              <a:off x="9303026" y="3007072"/>
              <a:ext cx="249568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323E48"/>
                  </a:solidFill>
                  <a:effectLst/>
                  <a:uLnTx/>
                  <a:uFillTx/>
                  <a:latin typeface="Verdana"/>
                  <a:ea typeface="+mn-ea"/>
                  <a:cs typeface="+mn-cs"/>
                </a:rPr>
                <a:t>Remaining Values</a:t>
              </a:r>
            </a:p>
          </p:txBody>
        </p:sp>
        <p:sp>
          <p:nvSpPr>
            <p:cNvPr id="22" name="Oval 21">
              <a:extLst>
                <a:ext uri="{FF2B5EF4-FFF2-40B4-BE49-F238E27FC236}">
                  <a16:creationId xmlns:a16="http://schemas.microsoft.com/office/drawing/2014/main" id="{1AC3CB1A-88A4-4A99-B2E2-4BFAD7579831}"/>
                </a:ext>
              </a:extLst>
            </p:cNvPr>
            <p:cNvSpPr/>
            <p:nvPr/>
          </p:nvSpPr>
          <p:spPr>
            <a:xfrm>
              <a:off x="8839200" y="3457533"/>
              <a:ext cx="351202" cy="33933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2060"/>
                  </a:solidFill>
                  <a:effectLst/>
                  <a:uLnTx/>
                  <a:uFillTx/>
                  <a:latin typeface="Verdana"/>
                  <a:ea typeface="+mn-ea"/>
                  <a:cs typeface="+mn-cs"/>
                </a:rPr>
                <a:t>3</a:t>
              </a:r>
            </a:p>
          </p:txBody>
        </p:sp>
        <p:sp>
          <p:nvSpPr>
            <p:cNvPr id="23" name="TextBox 22">
              <a:extLst>
                <a:ext uri="{FF2B5EF4-FFF2-40B4-BE49-F238E27FC236}">
                  <a16:creationId xmlns:a16="http://schemas.microsoft.com/office/drawing/2014/main" id="{BDD506FA-24EE-4F40-919A-539BE3C1EA28}"/>
                </a:ext>
              </a:extLst>
            </p:cNvPr>
            <p:cNvSpPr txBox="1"/>
            <p:nvPr/>
          </p:nvSpPr>
          <p:spPr>
            <a:xfrm>
              <a:off x="9303026" y="3457533"/>
              <a:ext cx="249568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323E48"/>
                  </a:solidFill>
                  <a:effectLst/>
                  <a:uLnTx/>
                  <a:uFillTx/>
                  <a:latin typeface="Verdana"/>
                  <a:ea typeface="+mn-ea"/>
                  <a:cs typeface="+mn-cs"/>
                </a:rPr>
                <a:t>Guideline</a:t>
              </a:r>
            </a:p>
          </p:txBody>
        </p:sp>
      </p:grpSp>
      <p:sp>
        <p:nvSpPr>
          <p:cNvPr id="8" name="Oval 7">
            <a:extLst>
              <a:ext uri="{FF2B5EF4-FFF2-40B4-BE49-F238E27FC236}">
                <a16:creationId xmlns:a16="http://schemas.microsoft.com/office/drawing/2014/main" id="{2C815F4A-9791-47DA-AD86-A781055B5A97}"/>
              </a:ext>
            </a:extLst>
          </p:cNvPr>
          <p:cNvSpPr/>
          <p:nvPr/>
        </p:nvSpPr>
        <p:spPr>
          <a:xfrm>
            <a:off x="6464675" y="3922643"/>
            <a:ext cx="280683" cy="53150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a:ea typeface="+mn-ea"/>
              <a:cs typeface="+mn-cs"/>
            </a:endParaRPr>
          </a:p>
        </p:txBody>
      </p:sp>
      <p:cxnSp>
        <p:nvCxnSpPr>
          <p:cNvPr id="13" name="Straight Arrow Connector 12">
            <a:extLst>
              <a:ext uri="{FF2B5EF4-FFF2-40B4-BE49-F238E27FC236}">
                <a16:creationId xmlns:a16="http://schemas.microsoft.com/office/drawing/2014/main" id="{6A7E467D-AECB-43C5-9C5C-821D6722E70F}"/>
              </a:ext>
            </a:extLst>
          </p:cNvPr>
          <p:cNvCxnSpPr/>
          <p:nvPr/>
        </p:nvCxnSpPr>
        <p:spPr>
          <a:xfrm flipV="1">
            <a:off x="6745358" y="3763617"/>
            <a:ext cx="331303" cy="1590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6592DD17-785C-407D-B011-C1D3834E9DB6}"/>
              </a:ext>
            </a:extLst>
          </p:cNvPr>
          <p:cNvSpPr txBox="1"/>
          <p:nvPr/>
        </p:nvSpPr>
        <p:spPr>
          <a:xfrm>
            <a:off x="7150713" y="3578951"/>
            <a:ext cx="1290922"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323E48"/>
                </a:solidFill>
                <a:effectLst/>
                <a:uLnTx/>
                <a:uFillTx/>
                <a:latin typeface="Verdana"/>
                <a:ea typeface="+mn-ea"/>
                <a:cs typeface="+mn-cs"/>
              </a:rPr>
              <a:t>Scope Creep</a:t>
            </a:r>
          </a:p>
        </p:txBody>
      </p:sp>
    </p:spTree>
    <p:extLst>
      <p:ext uri="{BB962C8B-B14F-4D97-AF65-F5344CB8AC3E}">
        <p14:creationId xmlns:p14="http://schemas.microsoft.com/office/powerpoint/2010/main" val="31146642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anim calcmode="lin" valueType="num">
                                      <p:cBhvr>
                                        <p:cTn id="8" dur="200" fill="hold"/>
                                        <p:tgtEl>
                                          <p:spTgt spid="7"/>
                                        </p:tgtEl>
                                        <p:attrNameLst>
                                          <p:attrName>ppt_x</p:attrName>
                                        </p:attrNameLst>
                                      </p:cBhvr>
                                      <p:tavLst>
                                        <p:tav tm="0">
                                          <p:val>
                                            <p:strVal val="#ppt_x"/>
                                          </p:val>
                                        </p:tav>
                                        <p:tav tm="100000">
                                          <p:val>
                                            <p:strVal val="#ppt_x"/>
                                          </p:val>
                                        </p:tav>
                                      </p:tavLst>
                                    </p:anim>
                                    <p:anim calcmode="lin" valueType="num">
                                      <p:cBhvr>
                                        <p:cTn id="9" dur="2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250"/>
                                        <p:tgtEl>
                                          <p:spTgt spid="2"/>
                                        </p:tgtEl>
                                      </p:cBhvr>
                                    </p:animEffect>
                                    <p:anim calcmode="lin" valueType="num">
                                      <p:cBhvr>
                                        <p:cTn id="13" dur="250" fill="hold"/>
                                        <p:tgtEl>
                                          <p:spTgt spid="2"/>
                                        </p:tgtEl>
                                        <p:attrNameLst>
                                          <p:attrName>ppt_x</p:attrName>
                                        </p:attrNameLst>
                                      </p:cBhvr>
                                      <p:tavLst>
                                        <p:tav tm="0">
                                          <p:val>
                                            <p:strVal val="#ppt_x"/>
                                          </p:val>
                                        </p:tav>
                                        <p:tav tm="100000">
                                          <p:val>
                                            <p:strVal val="#ppt_x"/>
                                          </p:val>
                                        </p:tav>
                                      </p:tavLst>
                                    </p:anim>
                                    <p:anim calcmode="lin" valueType="num">
                                      <p:cBhvr>
                                        <p:cTn id="14" dur="25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250"/>
                            </p:stCondLst>
                            <p:childTnLst>
                              <p:par>
                                <p:cTn id="16" presetID="42" presetClass="entr" presetSubtype="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250"/>
                                        <p:tgtEl>
                                          <p:spTgt spid="12"/>
                                        </p:tgtEl>
                                      </p:cBhvr>
                                    </p:animEffect>
                                    <p:anim calcmode="lin" valueType="num">
                                      <p:cBhvr>
                                        <p:cTn id="19" dur="250" fill="hold"/>
                                        <p:tgtEl>
                                          <p:spTgt spid="12"/>
                                        </p:tgtEl>
                                        <p:attrNameLst>
                                          <p:attrName>ppt_x</p:attrName>
                                        </p:attrNameLst>
                                      </p:cBhvr>
                                      <p:tavLst>
                                        <p:tav tm="0">
                                          <p:val>
                                            <p:strVal val="#ppt_x"/>
                                          </p:val>
                                        </p:tav>
                                        <p:tav tm="100000">
                                          <p:val>
                                            <p:strVal val="#ppt_x"/>
                                          </p:val>
                                        </p:tav>
                                      </p:tavLst>
                                    </p:anim>
                                    <p:anim calcmode="lin" valueType="num">
                                      <p:cBhvr>
                                        <p:cTn id="20" dur="250" fill="hold"/>
                                        <p:tgtEl>
                                          <p:spTgt spid="12"/>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250"/>
                                        <p:tgtEl>
                                          <p:spTgt spid="5"/>
                                        </p:tgtEl>
                                      </p:cBhvr>
                                    </p:animEffect>
                                    <p:anim calcmode="lin" valueType="num">
                                      <p:cBhvr>
                                        <p:cTn id="25" dur="250" fill="hold"/>
                                        <p:tgtEl>
                                          <p:spTgt spid="5"/>
                                        </p:tgtEl>
                                        <p:attrNameLst>
                                          <p:attrName>ppt_x</p:attrName>
                                        </p:attrNameLst>
                                      </p:cBhvr>
                                      <p:tavLst>
                                        <p:tav tm="0">
                                          <p:val>
                                            <p:strVal val="#ppt_x"/>
                                          </p:val>
                                        </p:tav>
                                        <p:tav tm="100000">
                                          <p:val>
                                            <p:strVal val="#ppt_x"/>
                                          </p:val>
                                        </p:tav>
                                      </p:tavLst>
                                    </p:anim>
                                    <p:anim calcmode="lin" valueType="num">
                                      <p:cBhvr>
                                        <p:cTn id="26" dur="25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750"/>
                            </p:stCondLst>
                            <p:childTnLst>
                              <p:par>
                                <p:cTn id="28" presetID="42"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250"/>
                                        <p:tgtEl>
                                          <p:spTgt spid="10"/>
                                        </p:tgtEl>
                                      </p:cBhvr>
                                    </p:animEffect>
                                    <p:anim calcmode="lin" valueType="num">
                                      <p:cBhvr>
                                        <p:cTn id="31" dur="250" fill="hold"/>
                                        <p:tgtEl>
                                          <p:spTgt spid="10"/>
                                        </p:tgtEl>
                                        <p:attrNameLst>
                                          <p:attrName>ppt_x</p:attrName>
                                        </p:attrNameLst>
                                      </p:cBhvr>
                                      <p:tavLst>
                                        <p:tav tm="0">
                                          <p:val>
                                            <p:strVal val="#ppt_x"/>
                                          </p:val>
                                        </p:tav>
                                        <p:tav tm="100000">
                                          <p:val>
                                            <p:strVal val="#ppt_x"/>
                                          </p:val>
                                        </p:tav>
                                      </p:tavLst>
                                    </p:anim>
                                    <p:anim calcmode="lin" valueType="num">
                                      <p:cBhvr>
                                        <p:cTn id="32" dur="250" fill="hold"/>
                                        <p:tgtEl>
                                          <p:spTgt spid="10"/>
                                        </p:tgtEl>
                                        <p:attrNameLst>
                                          <p:attrName>ppt_y</p:attrName>
                                        </p:attrNameLst>
                                      </p:cBhvr>
                                      <p:tavLst>
                                        <p:tav tm="0">
                                          <p:val>
                                            <p:strVal val="#ppt_y+.1"/>
                                          </p:val>
                                        </p:tav>
                                        <p:tav tm="100000">
                                          <p:val>
                                            <p:strVal val="#ppt_y"/>
                                          </p:val>
                                        </p:tav>
                                      </p:tavLst>
                                    </p:anim>
                                  </p:childTnLst>
                                </p:cTn>
                              </p:par>
                            </p:childTnLst>
                          </p:cTn>
                        </p:par>
                        <p:par>
                          <p:cTn id="33" fill="hold">
                            <p:stCondLst>
                              <p:cond delay="1000"/>
                            </p:stCondLst>
                            <p:childTnLst>
                              <p:par>
                                <p:cTn id="34" presetID="42" presetClass="entr" presetSubtype="0"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250"/>
                                        <p:tgtEl>
                                          <p:spTgt spid="8"/>
                                        </p:tgtEl>
                                      </p:cBhvr>
                                    </p:animEffect>
                                    <p:anim calcmode="lin" valueType="num">
                                      <p:cBhvr>
                                        <p:cTn id="37" dur="250" fill="hold"/>
                                        <p:tgtEl>
                                          <p:spTgt spid="8"/>
                                        </p:tgtEl>
                                        <p:attrNameLst>
                                          <p:attrName>ppt_x</p:attrName>
                                        </p:attrNameLst>
                                      </p:cBhvr>
                                      <p:tavLst>
                                        <p:tav tm="0">
                                          <p:val>
                                            <p:strVal val="#ppt_x"/>
                                          </p:val>
                                        </p:tav>
                                        <p:tav tm="100000">
                                          <p:val>
                                            <p:strVal val="#ppt_x"/>
                                          </p:val>
                                        </p:tav>
                                      </p:tavLst>
                                    </p:anim>
                                    <p:anim calcmode="lin" valueType="num">
                                      <p:cBhvr>
                                        <p:cTn id="38" dur="250" fill="hold"/>
                                        <p:tgtEl>
                                          <p:spTgt spid="8"/>
                                        </p:tgtEl>
                                        <p:attrNameLst>
                                          <p:attrName>ppt_y</p:attrName>
                                        </p:attrNameLst>
                                      </p:cBhvr>
                                      <p:tavLst>
                                        <p:tav tm="0">
                                          <p:val>
                                            <p:strVal val="#ppt_y+.1"/>
                                          </p:val>
                                        </p:tav>
                                        <p:tav tm="100000">
                                          <p:val>
                                            <p:strVal val="#ppt_y"/>
                                          </p:val>
                                        </p:tav>
                                      </p:tavLst>
                                    </p:anim>
                                  </p:childTnLst>
                                </p:cTn>
                              </p:par>
                            </p:childTnLst>
                          </p:cTn>
                        </p:par>
                        <p:par>
                          <p:cTn id="39" fill="hold">
                            <p:stCondLst>
                              <p:cond delay="1250"/>
                            </p:stCondLst>
                            <p:childTnLst>
                              <p:par>
                                <p:cTn id="40" presetID="42" presetClass="entr" presetSubtype="0" fill="hold" nodeType="after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250"/>
                                        <p:tgtEl>
                                          <p:spTgt spid="13"/>
                                        </p:tgtEl>
                                      </p:cBhvr>
                                    </p:animEffect>
                                    <p:anim calcmode="lin" valueType="num">
                                      <p:cBhvr>
                                        <p:cTn id="43" dur="250" fill="hold"/>
                                        <p:tgtEl>
                                          <p:spTgt spid="13"/>
                                        </p:tgtEl>
                                        <p:attrNameLst>
                                          <p:attrName>ppt_x</p:attrName>
                                        </p:attrNameLst>
                                      </p:cBhvr>
                                      <p:tavLst>
                                        <p:tav tm="0">
                                          <p:val>
                                            <p:strVal val="#ppt_x"/>
                                          </p:val>
                                        </p:tav>
                                        <p:tav tm="100000">
                                          <p:val>
                                            <p:strVal val="#ppt_x"/>
                                          </p:val>
                                        </p:tav>
                                      </p:tavLst>
                                    </p:anim>
                                    <p:anim calcmode="lin" valueType="num">
                                      <p:cBhvr>
                                        <p:cTn id="44" dur="250" fill="hold"/>
                                        <p:tgtEl>
                                          <p:spTgt spid="1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250"/>
                                        <p:tgtEl>
                                          <p:spTgt spid="14"/>
                                        </p:tgtEl>
                                      </p:cBhvr>
                                    </p:animEffect>
                                    <p:anim calcmode="lin" valueType="num">
                                      <p:cBhvr>
                                        <p:cTn id="48" dur="250" fill="hold"/>
                                        <p:tgtEl>
                                          <p:spTgt spid="14"/>
                                        </p:tgtEl>
                                        <p:attrNameLst>
                                          <p:attrName>ppt_x</p:attrName>
                                        </p:attrNameLst>
                                      </p:cBhvr>
                                      <p:tavLst>
                                        <p:tav tm="0">
                                          <p:val>
                                            <p:strVal val="#ppt_x"/>
                                          </p:val>
                                        </p:tav>
                                        <p:tav tm="100000">
                                          <p:val>
                                            <p:strVal val="#ppt_x"/>
                                          </p:val>
                                        </p:tav>
                                      </p:tavLst>
                                    </p:anim>
                                    <p:anim calcmode="lin" valueType="num">
                                      <p:cBhvr>
                                        <p:cTn id="49" dur="25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P spid="12" grpId="0"/>
      <p:bldP spid="8" grpId="0" animBg="1"/>
      <p:bldP spid="14" grpId="0"/>
    </p:bldLst>
  </p:timing>
</p:sld>
</file>

<file path=ppt/theme/_rels/theme7.xml.rels><?xml version="1.0" encoding="UTF-8" standalone="yes"?>
<Relationships xmlns="http://schemas.openxmlformats.org/package/2006/relationships"><Relationship Id="rId1" Type="http://schemas.openxmlformats.org/officeDocument/2006/relationships/image" Target="../media/image24.jpeg"/></Relationships>
</file>

<file path=ppt/theme/theme1.xml><?xml version="1.0" encoding="utf-8"?>
<a:theme xmlns:a="http://schemas.openxmlformats.org/drawingml/2006/main" name="Konnect - DBX 2019">
  <a:themeElements>
    <a:clrScheme name="Custom 26">
      <a:dk1>
        <a:srgbClr val="323E48"/>
      </a:dk1>
      <a:lt1>
        <a:srgbClr val="FFFFFF"/>
      </a:lt1>
      <a:dk2>
        <a:srgbClr val="36246A"/>
      </a:dk2>
      <a:lt2>
        <a:srgbClr val="D8DFE1"/>
      </a:lt2>
      <a:accent1>
        <a:srgbClr val="966FC4"/>
      </a:accent1>
      <a:accent2>
        <a:srgbClr val="F78D2B"/>
      </a:accent2>
      <a:accent3>
        <a:srgbClr val="416CAA"/>
      </a:accent3>
      <a:accent4>
        <a:srgbClr val="007C92"/>
      </a:accent4>
      <a:accent5>
        <a:srgbClr val="A91D54"/>
      </a:accent5>
      <a:accent6>
        <a:srgbClr val="704C9F"/>
      </a:accent6>
      <a:hlink>
        <a:srgbClr val="A391D9"/>
      </a:hlink>
      <a:folHlink>
        <a:srgbClr val="93A7CB"/>
      </a:folHlink>
    </a:clrScheme>
    <a:fontScheme name="Custom 4">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Konnect - DBX 2019" id="{9109F4CF-3A22-4473-AE81-5C6A04F03970}" vid="{121A7D29-81FC-44B3-BEAA-AC1732D35E43}"/>
    </a:ext>
  </a:extLst>
</a:theme>
</file>

<file path=ppt/theme/theme2.xml><?xml version="1.0" encoding="utf-8"?>
<a:theme xmlns:a="http://schemas.openxmlformats.org/drawingml/2006/main" name="1_Left Bar">
  <a:themeElements>
    <a:clrScheme name="KonyDBX">
      <a:dk1>
        <a:srgbClr val="323E48"/>
      </a:dk1>
      <a:lt1>
        <a:srgbClr val="FFFFFF"/>
      </a:lt1>
      <a:dk2>
        <a:srgbClr val="36246A"/>
      </a:dk2>
      <a:lt2>
        <a:srgbClr val="D8DFE1"/>
      </a:lt2>
      <a:accent1>
        <a:srgbClr val="533279"/>
      </a:accent1>
      <a:accent2>
        <a:srgbClr val="F78D2B"/>
      </a:accent2>
      <a:accent3>
        <a:srgbClr val="416CAA"/>
      </a:accent3>
      <a:accent4>
        <a:srgbClr val="007C92"/>
      </a:accent4>
      <a:accent5>
        <a:srgbClr val="A91D54"/>
      </a:accent5>
      <a:accent6>
        <a:srgbClr val="1E2688"/>
      </a:accent6>
      <a:hlink>
        <a:srgbClr val="704C9F"/>
      </a:hlink>
      <a:folHlink>
        <a:srgbClr val="93A7CB"/>
      </a:folHlink>
    </a:clrScheme>
    <a:fontScheme name="Custom 4">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Kony DBX Template" id="{517778E1-C5E9-F944-A0FF-C92C797DA57F}" vid="{8319C775-635C-4D46-9D5C-15827B0EA10F}"/>
    </a:ext>
  </a:extLst>
</a:theme>
</file>

<file path=ppt/theme/theme3.xml><?xml version="1.0" encoding="utf-8"?>
<a:theme xmlns:a="http://schemas.openxmlformats.org/drawingml/2006/main" name="2_Left Bar">
  <a:themeElements>
    <a:clrScheme name="Custom 25">
      <a:dk1>
        <a:srgbClr val="323E48"/>
      </a:dk1>
      <a:lt1>
        <a:srgbClr val="FFFFFF"/>
      </a:lt1>
      <a:dk2>
        <a:srgbClr val="36246A"/>
      </a:dk2>
      <a:lt2>
        <a:srgbClr val="D8DFE1"/>
      </a:lt2>
      <a:accent1>
        <a:srgbClr val="704C9F"/>
      </a:accent1>
      <a:accent2>
        <a:srgbClr val="F78D2B"/>
      </a:accent2>
      <a:accent3>
        <a:srgbClr val="416CAA"/>
      </a:accent3>
      <a:accent4>
        <a:srgbClr val="007C92"/>
      </a:accent4>
      <a:accent5>
        <a:srgbClr val="A91D54"/>
      </a:accent5>
      <a:accent6>
        <a:srgbClr val="1E2688"/>
      </a:accent6>
      <a:hlink>
        <a:srgbClr val="704C9F"/>
      </a:hlink>
      <a:folHlink>
        <a:srgbClr val="93A7CB"/>
      </a:folHlink>
    </a:clrScheme>
    <a:fontScheme name="Custom 4">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Kony DBX Template" id="{517778E1-C5E9-F944-A0FF-C92C797DA57F}" vid="{D8C98777-2A63-CE41-B4F0-13DC70418DF8}"/>
    </a:ext>
  </a:extLst>
</a:theme>
</file>

<file path=ppt/theme/theme4.xml><?xml version="1.0" encoding="utf-8"?>
<a:theme xmlns:a="http://schemas.openxmlformats.org/drawingml/2006/main" name="3_Left Bar">
  <a:themeElements>
    <a:clrScheme name="Custom 25">
      <a:dk1>
        <a:srgbClr val="323E48"/>
      </a:dk1>
      <a:lt1>
        <a:srgbClr val="FFFFFF"/>
      </a:lt1>
      <a:dk2>
        <a:srgbClr val="36246A"/>
      </a:dk2>
      <a:lt2>
        <a:srgbClr val="D8DFE1"/>
      </a:lt2>
      <a:accent1>
        <a:srgbClr val="704C9F"/>
      </a:accent1>
      <a:accent2>
        <a:srgbClr val="F78D2B"/>
      </a:accent2>
      <a:accent3>
        <a:srgbClr val="416CAA"/>
      </a:accent3>
      <a:accent4>
        <a:srgbClr val="007C92"/>
      </a:accent4>
      <a:accent5>
        <a:srgbClr val="A91D54"/>
      </a:accent5>
      <a:accent6>
        <a:srgbClr val="1E2688"/>
      </a:accent6>
      <a:hlink>
        <a:srgbClr val="704C9F"/>
      </a:hlink>
      <a:folHlink>
        <a:srgbClr val="93A7CB"/>
      </a:folHlink>
    </a:clrScheme>
    <a:fontScheme name="Custom 4">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Left Bar">
  <a:themeElements>
    <a:clrScheme name="KonyDBX">
      <a:dk1>
        <a:srgbClr val="323E48"/>
      </a:dk1>
      <a:lt1>
        <a:srgbClr val="FFFFFF"/>
      </a:lt1>
      <a:dk2>
        <a:srgbClr val="36246A"/>
      </a:dk2>
      <a:lt2>
        <a:srgbClr val="D8DFE1"/>
      </a:lt2>
      <a:accent1>
        <a:srgbClr val="533279"/>
      </a:accent1>
      <a:accent2>
        <a:srgbClr val="F78D2B"/>
      </a:accent2>
      <a:accent3>
        <a:srgbClr val="416CAA"/>
      </a:accent3>
      <a:accent4>
        <a:srgbClr val="007C92"/>
      </a:accent4>
      <a:accent5>
        <a:srgbClr val="A91D54"/>
      </a:accent5>
      <a:accent6>
        <a:srgbClr val="1E2688"/>
      </a:accent6>
      <a:hlink>
        <a:srgbClr val="704C9F"/>
      </a:hlink>
      <a:folHlink>
        <a:srgbClr val="93A7CB"/>
      </a:folHlink>
    </a:clrScheme>
    <a:fontScheme name="Custom 4">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8.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DBF6BB55B8A1C41A6FD740C015354CD" ma:contentTypeVersion="11" ma:contentTypeDescription="Create a new document." ma:contentTypeScope="" ma:versionID="294c23c1d48458dc75c4c59c9390abe1">
  <xsd:schema xmlns:xsd="http://www.w3.org/2001/XMLSchema" xmlns:xs="http://www.w3.org/2001/XMLSchema" xmlns:p="http://schemas.microsoft.com/office/2006/metadata/properties" xmlns:ns2="b96c8089-3fcb-4f3b-80a4-ff190f6d07c6" xmlns:ns3="493528c4-1149-4c19-a19e-32d894a42c39" targetNamespace="http://schemas.microsoft.com/office/2006/metadata/properties" ma:root="true" ma:fieldsID="f1b27ee5d7fd75ff69517527dbbf862f" ns2:_="" ns3:_="">
    <xsd:import namespace="b96c8089-3fcb-4f3b-80a4-ff190f6d07c6"/>
    <xsd:import namespace="493528c4-1149-4c19-a19e-32d894a42c39"/>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96c8089-3fcb-4f3b-80a4-ff190f6d07c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93528c4-1149-4c19-a19e-32d894a42c3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493528c4-1149-4c19-a19e-32d894a42c39">
      <UserInfo>
        <DisplayName>Hitesh Mehata</DisplayName>
        <AccountId>76</AccountId>
        <AccountType/>
      </UserInfo>
      <UserInfo>
        <DisplayName>Kapil Malhotra</DisplayName>
        <AccountId>46</AccountId>
        <AccountType/>
      </UserInfo>
      <UserInfo>
        <DisplayName>Pavankumar Kota</DisplayName>
        <AccountId>23</AccountId>
        <AccountType/>
      </UserInfo>
      <UserInfo>
        <DisplayName>Uttam Bhatta</DisplayName>
        <AccountId>30</AccountId>
        <AccountType/>
      </UserInfo>
      <UserInfo>
        <DisplayName>Harshit Srivastava</DisplayName>
        <AccountId>18</AccountId>
        <AccountType/>
      </UserInfo>
      <UserInfo>
        <DisplayName>Praneeth Chintakindi</DisplayName>
        <AccountId>126</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1B4D275-45F2-41F9-B371-819267B461F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96c8089-3fcb-4f3b-80a4-ff190f6d07c6"/>
    <ds:schemaRef ds:uri="493528c4-1149-4c19-a19e-32d894a42c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73AE25-78BE-4073-A7CE-F3D9A13ED33A}">
  <ds:schemaRefs>
    <ds:schemaRef ds:uri="http://schemas.microsoft.com/office/2006/documentManagement/types"/>
    <ds:schemaRef ds:uri="http://www.w3.org/XML/1998/namespace"/>
    <ds:schemaRef ds:uri="http://purl.org/dc/terms/"/>
    <ds:schemaRef ds:uri="http://schemas.microsoft.com/office/2006/metadata/properties"/>
    <ds:schemaRef ds:uri="http://purl.org/dc/elements/1.1/"/>
    <ds:schemaRef ds:uri="http://schemas.microsoft.com/office/infopath/2007/PartnerControls"/>
    <ds:schemaRef ds:uri="http://schemas.openxmlformats.org/package/2006/metadata/core-properties"/>
    <ds:schemaRef ds:uri="493528c4-1149-4c19-a19e-32d894a42c39"/>
    <ds:schemaRef ds:uri="b96c8089-3fcb-4f3b-80a4-ff190f6d07c6"/>
    <ds:schemaRef ds:uri="http://purl.org/dc/dcmitype/"/>
  </ds:schemaRefs>
</ds:datastoreItem>
</file>

<file path=customXml/itemProps3.xml><?xml version="1.0" encoding="utf-8"?>
<ds:datastoreItem xmlns:ds="http://schemas.openxmlformats.org/officeDocument/2006/customXml" ds:itemID="{CBF4C607-CC73-4D65-BE46-A24A497CC45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Konnect - DBX 2019</Template>
  <TotalTime>1825</TotalTime>
  <Words>985</Words>
  <Application>Microsoft Office PowerPoint</Application>
  <PresentationFormat>Widescreen</PresentationFormat>
  <Paragraphs>155</Paragraphs>
  <Slides>18</Slides>
  <Notes>5</Notes>
  <HiddenSlides>0</HiddenSlides>
  <MMClips>1</MMClips>
  <ScaleCrop>false</ScaleCrop>
  <HeadingPairs>
    <vt:vector size="6" baseType="variant">
      <vt:variant>
        <vt:lpstr>Fonts Used</vt:lpstr>
      </vt:variant>
      <vt:variant>
        <vt:i4>12</vt:i4>
      </vt:variant>
      <vt:variant>
        <vt:lpstr>Theme</vt:lpstr>
      </vt:variant>
      <vt:variant>
        <vt:i4>8</vt:i4>
      </vt:variant>
      <vt:variant>
        <vt:lpstr>Slide Titles</vt:lpstr>
      </vt:variant>
      <vt:variant>
        <vt:i4>18</vt:i4>
      </vt:variant>
    </vt:vector>
  </HeadingPairs>
  <TitlesOfParts>
    <vt:vector size="38" baseType="lpstr">
      <vt:lpstr>Arial</vt:lpstr>
      <vt:lpstr>Avenir Book</vt:lpstr>
      <vt:lpstr>Avenir Medium</vt:lpstr>
      <vt:lpstr>Avenir Roman</vt:lpstr>
      <vt:lpstr>Calibri</vt:lpstr>
      <vt:lpstr>Calibri Light</vt:lpstr>
      <vt:lpstr>Century Gothic</vt:lpstr>
      <vt:lpstr>Gill Sans MT</vt:lpstr>
      <vt:lpstr>Times New Roman</vt:lpstr>
      <vt:lpstr>Verdana</vt:lpstr>
      <vt:lpstr>Wingdings</vt:lpstr>
      <vt:lpstr>Wingdings 3</vt:lpstr>
      <vt:lpstr>Konnect - DBX 2019</vt:lpstr>
      <vt:lpstr>1_Left Bar</vt:lpstr>
      <vt:lpstr>2_Left Bar</vt:lpstr>
      <vt:lpstr>3_Left Bar</vt:lpstr>
      <vt:lpstr>Office Theme</vt:lpstr>
      <vt:lpstr>4_Left Bar</vt:lpstr>
      <vt:lpstr>Ion Boardroom</vt:lpstr>
      <vt:lpstr>1_Office Theme</vt:lpstr>
      <vt:lpstr>   Infinity DBX   Estimations &amp; Scrum Ceremonies</vt:lpstr>
      <vt:lpstr>PowerPoint Presentation</vt:lpstr>
      <vt:lpstr>Estimations</vt:lpstr>
      <vt:lpstr>PowerPoint Presentation</vt:lpstr>
      <vt:lpstr>PowerPoint Presentation</vt:lpstr>
      <vt:lpstr>Planning Poker</vt:lpstr>
      <vt:lpstr>PowerPoint Presentation</vt:lpstr>
      <vt:lpstr>Metrics &amp; Jira Reports</vt:lpstr>
      <vt:lpstr>Metrics &amp; Jira Reports</vt:lpstr>
      <vt:lpstr>Metrics &amp; Jira Reports</vt:lpstr>
      <vt:lpstr>Metrics &amp; Jira Reports</vt:lpstr>
      <vt:lpstr>Metrics &amp; Jira Reports</vt:lpstr>
      <vt:lpstr>Agile Maturity Model &amp; Review</vt:lpstr>
      <vt:lpstr>Scrum Ceremonies </vt:lpstr>
      <vt:lpstr>Sprint Structure (Recommended)</vt:lpstr>
      <vt:lpstr>Q &amp; A</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Gautam Goenka</dc:creator>
  <cp:lastModifiedBy>Pallavi Nigam</cp:lastModifiedBy>
  <cp:revision>52</cp:revision>
  <dcterms:created xsi:type="dcterms:W3CDTF">2019-07-28T11:49:01Z</dcterms:created>
  <dcterms:modified xsi:type="dcterms:W3CDTF">2019-12-05T05:49:58Z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0x0101008DBF6BB55B8A1C41A6FD740C015354CD</vt:lpwstr>
  </property>
</Properties>
</file>

<file path=docProps/thumbnail.jpeg>
</file>